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handoutMasterIdLst>
    <p:handoutMasterId r:id="rId122"/>
  </p:handoutMasterIdLst>
  <p:sldIdLst>
    <p:sldId id="274" r:id="rId2"/>
    <p:sldId id="972" r:id="rId3"/>
    <p:sldId id="1186" r:id="rId4"/>
    <p:sldId id="1187" r:id="rId5"/>
    <p:sldId id="1164" r:id="rId6"/>
    <p:sldId id="1166" r:id="rId7"/>
    <p:sldId id="1167" r:id="rId8"/>
    <p:sldId id="350" r:id="rId9"/>
    <p:sldId id="1090" r:id="rId10"/>
    <p:sldId id="1091" r:id="rId11"/>
    <p:sldId id="1092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952" r:id="rId20"/>
    <p:sldId id="362" r:id="rId21"/>
    <p:sldId id="1093" r:id="rId22"/>
    <p:sldId id="1094" r:id="rId23"/>
    <p:sldId id="387" r:id="rId24"/>
    <p:sldId id="414" r:id="rId25"/>
    <p:sldId id="370" r:id="rId26"/>
    <p:sldId id="373" r:id="rId27"/>
    <p:sldId id="376" r:id="rId28"/>
    <p:sldId id="379" r:id="rId29"/>
    <p:sldId id="381" r:id="rId30"/>
    <p:sldId id="419" r:id="rId31"/>
    <p:sldId id="420" r:id="rId32"/>
    <p:sldId id="380" r:id="rId33"/>
    <p:sldId id="383" r:id="rId34"/>
    <p:sldId id="365" r:id="rId35"/>
    <p:sldId id="366" r:id="rId36"/>
    <p:sldId id="1193" r:id="rId37"/>
    <p:sldId id="1194" r:id="rId38"/>
    <p:sldId id="1195" r:id="rId39"/>
    <p:sldId id="1196" r:id="rId40"/>
    <p:sldId id="1198" r:id="rId41"/>
    <p:sldId id="1197" r:id="rId42"/>
    <p:sldId id="1199" r:id="rId43"/>
    <p:sldId id="1200" r:id="rId44"/>
    <p:sldId id="1201" r:id="rId45"/>
    <p:sldId id="1250" r:id="rId46"/>
    <p:sldId id="1202" r:id="rId47"/>
    <p:sldId id="1203" r:id="rId48"/>
    <p:sldId id="1204" r:id="rId49"/>
    <p:sldId id="1205" r:id="rId50"/>
    <p:sldId id="1206" r:id="rId51"/>
    <p:sldId id="1207" r:id="rId52"/>
    <p:sldId id="1208" r:id="rId53"/>
    <p:sldId id="1209" r:id="rId54"/>
    <p:sldId id="1210" r:id="rId55"/>
    <p:sldId id="1211" r:id="rId56"/>
    <p:sldId id="1212" r:id="rId57"/>
    <p:sldId id="1213" r:id="rId58"/>
    <p:sldId id="1214" r:id="rId59"/>
    <p:sldId id="1216" r:id="rId60"/>
    <p:sldId id="1217" r:id="rId61"/>
    <p:sldId id="1218" r:id="rId62"/>
    <p:sldId id="1220" r:id="rId63"/>
    <p:sldId id="1221" r:id="rId64"/>
    <p:sldId id="1222" r:id="rId65"/>
    <p:sldId id="1223" r:id="rId66"/>
    <p:sldId id="1224" r:id="rId67"/>
    <p:sldId id="1225" r:id="rId68"/>
    <p:sldId id="1226" r:id="rId69"/>
    <p:sldId id="1227" r:id="rId70"/>
    <p:sldId id="1228" r:id="rId71"/>
    <p:sldId id="1230" r:id="rId72"/>
    <p:sldId id="1229" r:id="rId73"/>
    <p:sldId id="1231" r:id="rId74"/>
    <p:sldId id="1232" r:id="rId75"/>
    <p:sldId id="1233" r:id="rId76"/>
    <p:sldId id="1234" r:id="rId77"/>
    <p:sldId id="1235" r:id="rId78"/>
    <p:sldId id="1236" r:id="rId79"/>
    <p:sldId id="1237" r:id="rId80"/>
    <p:sldId id="1238" r:id="rId81"/>
    <p:sldId id="1239" r:id="rId82"/>
    <p:sldId id="1240" r:id="rId83"/>
    <p:sldId id="1241" r:id="rId84"/>
    <p:sldId id="1242" r:id="rId85"/>
    <p:sldId id="1243" r:id="rId86"/>
    <p:sldId id="1248" r:id="rId87"/>
    <p:sldId id="1249" r:id="rId88"/>
    <p:sldId id="1244" r:id="rId89"/>
    <p:sldId id="1245" r:id="rId90"/>
    <p:sldId id="1246" r:id="rId91"/>
    <p:sldId id="1247" r:id="rId92"/>
    <p:sldId id="968" r:id="rId93"/>
    <p:sldId id="1095" r:id="rId94"/>
    <p:sldId id="1096" r:id="rId95"/>
    <p:sldId id="1097" r:id="rId96"/>
    <p:sldId id="1098" r:id="rId97"/>
    <p:sldId id="1099" r:id="rId98"/>
    <p:sldId id="1100" r:id="rId99"/>
    <p:sldId id="1101" r:id="rId100"/>
    <p:sldId id="1102" r:id="rId101"/>
    <p:sldId id="1103" r:id="rId102"/>
    <p:sldId id="1104" r:id="rId103"/>
    <p:sldId id="1105" r:id="rId104"/>
    <p:sldId id="1168" r:id="rId105"/>
    <p:sldId id="1171" r:id="rId106"/>
    <p:sldId id="1172" r:id="rId107"/>
    <p:sldId id="1173" r:id="rId108"/>
    <p:sldId id="1174" r:id="rId109"/>
    <p:sldId id="1175" r:id="rId110"/>
    <p:sldId id="1191" r:id="rId111"/>
    <p:sldId id="1188" r:id="rId112"/>
    <p:sldId id="1189" r:id="rId113"/>
    <p:sldId id="1190" r:id="rId114"/>
    <p:sldId id="1251" r:id="rId115"/>
    <p:sldId id="973" r:id="rId116"/>
    <p:sldId id="1192" r:id="rId117"/>
    <p:sldId id="1008" r:id="rId118"/>
    <p:sldId id="374" r:id="rId119"/>
    <p:sldId id="1010" r:id="rId120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D3D9C-0C0A-4CF5-85FD-C46670FA5513}" v="88" dt="2022-07-07T02:53:01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81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286D3D9C-0C0A-4CF5-85FD-C46670FA5513}"/>
    <pc:docChg chg="custSel modSld">
      <pc:chgData name="Biersach, David" userId="14a9feb0-85a7-4da4-be8a-c1e22b637acc" providerId="ADAL" clId="{286D3D9C-0C0A-4CF5-85FD-C46670FA5513}" dt="2022-07-07T02:54:08.161" v="213" actId="1036"/>
      <pc:docMkLst>
        <pc:docMk/>
      </pc:docMkLst>
      <pc:sldChg chg="modSp mod">
        <pc:chgData name="Biersach, David" userId="14a9feb0-85a7-4da4-be8a-c1e22b637acc" providerId="ADAL" clId="{286D3D9C-0C0A-4CF5-85FD-C46670FA5513}" dt="2022-07-06T03:20:56.750" v="50" actId="1076"/>
        <pc:sldMkLst>
          <pc:docMk/>
          <pc:sldMk cId="1240654747" sldId="374"/>
        </pc:sldMkLst>
        <pc:spChg chg="mod">
          <ac:chgData name="Biersach, David" userId="14a9feb0-85a7-4da4-be8a-c1e22b637acc" providerId="ADAL" clId="{286D3D9C-0C0A-4CF5-85FD-C46670FA5513}" dt="2022-07-06T03:20:51.465" v="49" actId="14100"/>
          <ac:spMkLst>
            <pc:docMk/>
            <pc:sldMk cId="1240654747" sldId="374"/>
            <ac:spMk id="3" creationId="{00000000-0000-0000-0000-000000000000}"/>
          </ac:spMkLst>
        </pc:spChg>
        <pc:picChg chg="mod">
          <ac:chgData name="Biersach, David" userId="14a9feb0-85a7-4da4-be8a-c1e22b637acc" providerId="ADAL" clId="{286D3D9C-0C0A-4CF5-85FD-C46670FA5513}" dt="2022-07-06T03:20:56.750" v="50" actId="1076"/>
          <ac:picMkLst>
            <pc:docMk/>
            <pc:sldMk cId="1240654747" sldId="374"/>
            <ac:picMk id="5" creationId="{00000000-0000-0000-0000-000000000000}"/>
          </ac:picMkLst>
        </pc:picChg>
      </pc:sldChg>
      <pc:sldChg chg="addSp modSp mod modAnim">
        <pc:chgData name="Biersach, David" userId="14a9feb0-85a7-4da4-be8a-c1e22b637acc" providerId="ADAL" clId="{286D3D9C-0C0A-4CF5-85FD-C46670FA5513}" dt="2022-07-06T03:31:48.272" v="122"/>
        <pc:sldMkLst>
          <pc:docMk/>
          <pc:sldMk cId="904112606" sldId="414"/>
        </pc:sldMkLst>
        <pc:spChg chg="mod">
          <ac:chgData name="Biersach, David" userId="14a9feb0-85a7-4da4-be8a-c1e22b637acc" providerId="ADAL" clId="{286D3D9C-0C0A-4CF5-85FD-C46670FA5513}" dt="2022-07-06T03:28:46.603" v="93" actId="1582"/>
          <ac:spMkLst>
            <pc:docMk/>
            <pc:sldMk cId="904112606" sldId="414"/>
            <ac:spMk id="5" creationId="{B47A94B1-CB87-9019-B7EC-1C75E96A006A}"/>
          </ac:spMkLst>
        </pc:spChg>
        <pc:spChg chg="add mod">
          <ac:chgData name="Biersach, David" userId="14a9feb0-85a7-4da4-be8a-c1e22b637acc" providerId="ADAL" clId="{286D3D9C-0C0A-4CF5-85FD-C46670FA5513}" dt="2022-07-06T03:29:08.499" v="97" actId="14100"/>
          <ac:spMkLst>
            <pc:docMk/>
            <pc:sldMk cId="904112606" sldId="414"/>
            <ac:spMk id="17" creationId="{3325297B-F5C4-73F1-7D2E-BAB8A8D192AE}"/>
          </ac:spMkLst>
        </pc:spChg>
        <pc:spChg chg="add mod">
          <ac:chgData name="Biersach, David" userId="14a9feb0-85a7-4da4-be8a-c1e22b637acc" providerId="ADAL" clId="{286D3D9C-0C0A-4CF5-85FD-C46670FA5513}" dt="2022-07-06T03:30:23.303" v="111" actId="14100"/>
          <ac:spMkLst>
            <pc:docMk/>
            <pc:sldMk cId="904112606" sldId="414"/>
            <ac:spMk id="18" creationId="{AA8C3C2E-9DA0-9154-6E2D-A02FE9B5BDA9}"/>
          </ac:spMkLst>
        </pc:spChg>
        <pc:cxnChg chg="add mod">
          <ac:chgData name="Biersach, David" userId="14a9feb0-85a7-4da4-be8a-c1e22b637acc" providerId="ADAL" clId="{286D3D9C-0C0A-4CF5-85FD-C46670FA5513}" dt="2022-07-06T03:30:51.725" v="115" actId="1582"/>
          <ac:cxnSpMkLst>
            <pc:docMk/>
            <pc:sldMk cId="904112606" sldId="414"/>
            <ac:cxnSpMk id="20" creationId="{E449A438-C5A9-E1F3-39F8-781C973E92D9}"/>
          </ac:cxnSpMkLst>
        </pc:cxnChg>
      </pc:sldChg>
      <pc:sldChg chg="addSp delSp modSp mod modAnim">
        <pc:chgData name="Biersach, David" userId="14a9feb0-85a7-4da4-be8a-c1e22b637acc" providerId="ADAL" clId="{286D3D9C-0C0A-4CF5-85FD-C46670FA5513}" dt="2022-07-06T03:26:55.351" v="92"/>
        <pc:sldMkLst>
          <pc:docMk/>
          <pc:sldMk cId="1866573581" sldId="952"/>
        </pc:sldMkLst>
        <pc:spChg chg="add mod">
          <ac:chgData name="Biersach, David" userId="14a9feb0-85a7-4da4-be8a-c1e22b637acc" providerId="ADAL" clId="{286D3D9C-0C0A-4CF5-85FD-C46670FA5513}" dt="2022-07-06T03:25:11.023" v="80" actId="2085"/>
          <ac:spMkLst>
            <pc:docMk/>
            <pc:sldMk cId="1866573581" sldId="952"/>
            <ac:spMk id="9" creationId="{3DCEC108-73D1-5260-677C-44151110A5D9}"/>
          </ac:spMkLst>
        </pc:spChg>
        <pc:spChg chg="add mod">
          <ac:chgData name="Biersach, David" userId="14a9feb0-85a7-4da4-be8a-c1e22b637acc" providerId="ADAL" clId="{286D3D9C-0C0A-4CF5-85FD-C46670FA5513}" dt="2022-07-06T03:26:31.818" v="89" actId="14100"/>
          <ac:spMkLst>
            <pc:docMk/>
            <pc:sldMk cId="1866573581" sldId="952"/>
            <ac:spMk id="41" creationId="{57A6E4E8-4485-564D-C1DD-49CFC67F6810}"/>
          </ac:spMkLst>
        </pc:spChg>
        <pc:cxnChg chg="add del mod">
          <ac:chgData name="Biersach, David" userId="14a9feb0-85a7-4da4-be8a-c1e22b637acc" providerId="ADAL" clId="{286D3D9C-0C0A-4CF5-85FD-C46670FA5513}" dt="2022-07-06T03:23:26.082" v="65" actId="478"/>
          <ac:cxnSpMkLst>
            <pc:docMk/>
            <pc:sldMk cId="1866573581" sldId="952"/>
            <ac:cxnSpMk id="27" creationId="{BFF6C3B0-1F80-20E5-E898-138790E15D48}"/>
          </ac:cxnSpMkLst>
        </pc:cxnChg>
        <pc:cxnChg chg="add mod">
          <ac:chgData name="Biersach, David" userId="14a9feb0-85a7-4da4-be8a-c1e22b637acc" providerId="ADAL" clId="{286D3D9C-0C0A-4CF5-85FD-C46670FA5513}" dt="2022-07-06T03:24:29.398" v="75" actId="14100"/>
          <ac:cxnSpMkLst>
            <pc:docMk/>
            <pc:sldMk cId="1866573581" sldId="952"/>
            <ac:cxnSpMk id="33" creationId="{AA4F52E9-34C1-7E0E-23A9-FE92722C3AFF}"/>
          </ac:cxnSpMkLst>
        </pc:cxnChg>
      </pc:sldChg>
      <pc:sldChg chg="modSp mod">
        <pc:chgData name="Biersach, David" userId="14a9feb0-85a7-4da4-be8a-c1e22b637acc" providerId="ADAL" clId="{286D3D9C-0C0A-4CF5-85FD-C46670FA5513}" dt="2022-07-06T03:06:17.531" v="1" actId="27636"/>
        <pc:sldMkLst>
          <pc:docMk/>
          <pc:sldMk cId="312976782" sldId="972"/>
        </pc:sldMkLst>
        <pc:spChg chg="mod">
          <ac:chgData name="Biersach, David" userId="14a9feb0-85a7-4da4-be8a-c1e22b637acc" providerId="ADAL" clId="{286D3D9C-0C0A-4CF5-85FD-C46670FA5513}" dt="2022-07-06T03:06:17.531" v="1" actId="27636"/>
          <ac:spMkLst>
            <pc:docMk/>
            <pc:sldMk cId="312976782" sldId="972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4:08.161" v="213" actId="1036"/>
        <pc:sldMkLst>
          <pc:docMk/>
          <pc:sldMk cId="2232479067" sldId="1100"/>
        </pc:sldMkLst>
        <pc:spChg chg="add mod">
          <ac:chgData name="Biersach, David" userId="14a9feb0-85a7-4da4-be8a-c1e22b637acc" providerId="ADAL" clId="{286D3D9C-0C0A-4CF5-85FD-C46670FA5513}" dt="2022-07-07T02:53:52.781" v="193" actId="1035"/>
          <ac:spMkLst>
            <pc:docMk/>
            <pc:sldMk cId="2232479067" sldId="1100"/>
            <ac:spMk id="58" creationId="{B3E32FD0-91B2-382C-9FC9-5DEB6E33E496}"/>
          </ac:spMkLst>
        </pc:spChg>
        <pc:spChg chg="add mod">
          <ac:chgData name="Biersach, David" userId="14a9feb0-85a7-4da4-be8a-c1e22b637acc" providerId="ADAL" clId="{286D3D9C-0C0A-4CF5-85FD-C46670FA5513}" dt="2022-07-07T02:53:47.651" v="191" actId="1036"/>
          <ac:spMkLst>
            <pc:docMk/>
            <pc:sldMk cId="2232479067" sldId="1100"/>
            <ac:spMk id="59" creationId="{F2F82096-EB26-B5C4-E6CE-50F60507418C}"/>
          </ac:spMkLst>
        </pc:spChg>
        <pc:spChg chg="add mod">
          <ac:chgData name="Biersach, David" userId="14a9feb0-85a7-4da4-be8a-c1e22b637acc" providerId="ADAL" clId="{286D3D9C-0C0A-4CF5-85FD-C46670FA5513}" dt="2022-07-07T02:54:01.759" v="201" actId="1036"/>
          <ac:spMkLst>
            <pc:docMk/>
            <pc:sldMk cId="2232479067" sldId="1100"/>
            <ac:spMk id="60" creationId="{0779617F-EB98-C795-A0A0-F6488C40C5B8}"/>
          </ac:spMkLst>
        </pc:spChg>
        <pc:spChg chg="add mod">
          <ac:chgData name="Biersach, David" userId="14a9feb0-85a7-4da4-be8a-c1e22b637acc" providerId="ADAL" clId="{286D3D9C-0C0A-4CF5-85FD-C46670FA5513}" dt="2022-07-07T02:54:08.161" v="213" actId="1036"/>
          <ac:spMkLst>
            <pc:docMk/>
            <pc:sldMk cId="2232479067" sldId="1100"/>
            <ac:spMk id="61" creationId="{A5FCD23D-E521-6640-C4E1-8E48519045EF}"/>
          </ac:spMkLst>
        </pc:spChg>
      </pc:sldChg>
      <pc:sldChg chg="addSp delSp modSp mod delAnim modAnim">
        <pc:chgData name="Biersach, David" userId="14a9feb0-85a7-4da4-be8a-c1e22b637acc" providerId="ADAL" clId="{286D3D9C-0C0A-4CF5-85FD-C46670FA5513}" dt="2022-07-06T03:09:11.289" v="27"/>
        <pc:sldMkLst>
          <pc:docMk/>
          <pc:sldMk cId="2045127510" sldId="1202"/>
        </pc:sldMkLst>
        <pc:spChg chg="del">
          <ac:chgData name="Biersach, David" userId="14a9feb0-85a7-4da4-be8a-c1e22b637acc" providerId="ADAL" clId="{286D3D9C-0C0A-4CF5-85FD-C46670FA5513}" dt="2022-07-06T03:08:37.050" v="21" actId="478"/>
          <ac:spMkLst>
            <pc:docMk/>
            <pc:sldMk cId="2045127510" sldId="1202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8:37.600" v="22"/>
          <ac:spMkLst>
            <pc:docMk/>
            <pc:sldMk cId="2045127510" sldId="1202"/>
            <ac:spMk id="8" creationId="{56619B9B-1A85-4102-4314-EA80311F11B9}"/>
          </ac:spMkLst>
        </pc:spChg>
        <pc:spChg chg="add mod">
          <ac:chgData name="Biersach, David" userId="14a9feb0-85a7-4da4-be8a-c1e22b637acc" providerId="ADAL" clId="{286D3D9C-0C0A-4CF5-85FD-C46670FA5513}" dt="2022-07-06T03:08:56.397" v="26" actId="14100"/>
          <ac:spMkLst>
            <pc:docMk/>
            <pc:sldMk cId="2045127510" sldId="1202"/>
            <ac:spMk id="9" creationId="{3AA0CE92-E4AA-3BE8-1687-F0802911CF3D}"/>
          </ac:spMkLst>
        </pc:spChg>
        <pc:cxnChg chg="add mod">
          <ac:chgData name="Biersach, David" userId="14a9feb0-85a7-4da4-be8a-c1e22b637acc" providerId="ADAL" clId="{286D3D9C-0C0A-4CF5-85FD-C46670FA5513}" dt="2022-07-06T03:08:56.397" v="26" actId="14100"/>
          <ac:cxnSpMkLst>
            <pc:docMk/>
            <pc:sldMk cId="2045127510" sldId="1202"/>
            <ac:cxnSpMk id="10" creationId="{9A69ED01-D7E4-E65E-784E-DFDB3000A8D3}"/>
          </ac:cxnSpMkLst>
        </pc:cxnChg>
      </pc:sldChg>
      <pc:sldChg chg="addSp modSp mod modAnim">
        <pc:chgData name="Biersach, David" userId="14a9feb0-85a7-4da4-be8a-c1e22b637acc" providerId="ADAL" clId="{286D3D9C-0C0A-4CF5-85FD-C46670FA5513}" dt="2022-07-06T03:07:08.060" v="15"/>
        <pc:sldMkLst>
          <pc:docMk/>
          <pc:sldMk cId="955347347" sldId="1205"/>
        </pc:sldMkLst>
        <pc:spChg chg="add mod">
          <ac:chgData name="Biersach, David" userId="14a9feb0-85a7-4da4-be8a-c1e22b637acc" providerId="ADAL" clId="{286D3D9C-0C0A-4CF5-85FD-C46670FA5513}" dt="2022-07-06T03:06:22.935" v="8" actId="1035"/>
          <ac:spMkLst>
            <pc:docMk/>
            <pc:sldMk cId="955347347" sldId="1205"/>
            <ac:spMk id="8" creationId="{60A8CD3C-5FD7-0479-483F-D1ED3F2BCD58}"/>
          </ac:spMkLst>
        </pc:spChg>
        <pc:cxnChg chg="add mod">
          <ac:chgData name="Biersach, David" userId="14a9feb0-85a7-4da4-be8a-c1e22b637acc" providerId="ADAL" clId="{286D3D9C-0C0A-4CF5-85FD-C46670FA5513}" dt="2022-07-06T03:06:39.225" v="11" actId="1582"/>
          <ac:cxnSpMkLst>
            <pc:docMk/>
            <pc:sldMk cId="955347347" sldId="1205"/>
            <ac:cxnSpMk id="5" creationId="{AC820BDB-2AA4-62CD-0879-E1EF34AD030D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8:05.765" v="20" actId="14100"/>
        <pc:sldMkLst>
          <pc:docMk/>
          <pc:sldMk cId="851441208" sldId="1208"/>
        </pc:sldMkLst>
        <pc:spChg chg="del">
          <ac:chgData name="Biersach, David" userId="14a9feb0-85a7-4da4-be8a-c1e22b637acc" providerId="ADAL" clId="{286D3D9C-0C0A-4CF5-85FD-C46670FA5513}" dt="2022-07-06T03:07:49.696" v="16" actId="478"/>
          <ac:spMkLst>
            <pc:docMk/>
            <pc:sldMk cId="851441208" sldId="1208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7:50.092" v="17"/>
          <ac:spMkLst>
            <pc:docMk/>
            <pc:sldMk cId="851441208" sldId="1208"/>
            <ac:spMk id="7" creationId="{EF0097B5-5FE1-00C3-216B-FC06C0A4BC64}"/>
          </ac:spMkLst>
        </pc:spChg>
        <pc:spChg chg="add mod">
          <ac:chgData name="Biersach, David" userId="14a9feb0-85a7-4da4-be8a-c1e22b637acc" providerId="ADAL" clId="{286D3D9C-0C0A-4CF5-85FD-C46670FA5513}" dt="2022-07-06T03:08:05.765" v="20" actId="14100"/>
          <ac:spMkLst>
            <pc:docMk/>
            <pc:sldMk cId="851441208" sldId="1208"/>
            <ac:spMk id="8" creationId="{C6FAAAA8-DF1E-A10A-1925-A8D4630BBF83}"/>
          </ac:spMkLst>
        </pc:spChg>
        <pc:cxnChg chg="add mod">
          <ac:chgData name="Biersach, David" userId="14a9feb0-85a7-4da4-be8a-c1e22b637acc" providerId="ADAL" clId="{286D3D9C-0C0A-4CF5-85FD-C46670FA5513}" dt="2022-07-06T03:08:05.765" v="20" actId="14100"/>
          <ac:cxnSpMkLst>
            <pc:docMk/>
            <pc:sldMk cId="851441208" sldId="1208"/>
            <ac:cxnSpMk id="9" creationId="{355DB707-8258-09AA-C40C-8B3D7326B3EB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9:54.058" v="33" actId="14100"/>
        <pc:sldMkLst>
          <pc:docMk/>
          <pc:sldMk cId="2260061892" sldId="1212"/>
        </pc:sldMkLst>
        <pc:spChg chg="del">
          <ac:chgData name="Biersach, David" userId="14a9feb0-85a7-4da4-be8a-c1e22b637acc" providerId="ADAL" clId="{286D3D9C-0C0A-4CF5-85FD-C46670FA5513}" dt="2022-07-06T03:09:41.730" v="30" actId="478"/>
          <ac:spMkLst>
            <pc:docMk/>
            <pc:sldMk cId="2260061892" sldId="1212"/>
            <ac:spMk id="6" creationId="{B79468C1-5B1A-B3F6-B572-20F3774A35BD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8" creationId="{6ADF0592-8888-71B4-9E3E-E3256D331FC4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9" creationId="{136D0CBD-0E7B-8A6A-22B8-BA46A2C76349}"/>
          </ac:spMkLst>
        </pc:spChg>
        <pc:spChg chg="add mod">
          <ac:chgData name="Biersach, David" userId="14a9feb0-85a7-4da4-be8a-c1e22b637acc" providerId="ADAL" clId="{286D3D9C-0C0A-4CF5-85FD-C46670FA5513}" dt="2022-07-06T03:09:42.517" v="31"/>
          <ac:spMkLst>
            <pc:docMk/>
            <pc:sldMk cId="2260061892" sldId="1212"/>
            <ac:spMk id="11" creationId="{C44B467E-48B8-71A3-EE8F-3F54E3B35970}"/>
          </ac:spMkLst>
        </pc:spChg>
        <pc:spChg chg="add mod">
          <ac:chgData name="Biersach, David" userId="14a9feb0-85a7-4da4-be8a-c1e22b637acc" providerId="ADAL" clId="{286D3D9C-0C0A-4CF5-85FD-C46670FA5513}" dt="2022-07-06T03:09:54.058" v="33" actId="14100"/>
          <ac:spMkLst>
            <pc:docMk/>
            <pc:sldMk cId="2260061892" sldId="1212"/>
            <ac:spMk id="12" creationId="{B66EB352-97D2-F16A-93D1-B09A573E7341}"/>
          </ac:spMkLst>
        </pc:spChg>
        <pc:cxnChg chg="add del mod">
          <ac:chgData name="Biersach, David" userId="14a9feb0-85a7-4da4-be8a-c1e22b637acc" providerId="ADAL" clId="{286D3D9C-0C0A-4CF5-85FD-C46670FA5513}" dt="2022-07-06T03:09:39.240" v="29"/>
          <ac:cxnSpMkLst>
            <pc:docMk/>
            <pc:sldMk cId="2260061892" sldId="1212"/>
            <ac:cxnSpMk id="10" creationId="{AE4D94A2-836B-4C4F-9C29-4B242D112DA1}"/>
          </ac:cxnSpMkLst>
        </pc:cxnChg>
        <pc:cxnChg chg="add mod">
          <ac:chgData name="Biersach, David" userId="14a9feb0-85a7-4da4-be8a-c1e22b637acc" providerId="ADAL" clId="{286D3D9C-0C0A-4CF5-85FD-C46670FA5513}" dt="2022-07-06T03:09:54.058" v="33" actId="14100"/>
          <ac:cxnSpMkLst>
            <pc:docMk/>
            <pc:sldMk cId="2260061892" sldId="1212"/>
            <ac:cxnSpMk id="13" creationId="{7E8DB73A-31C8-A626-A7CE-1597DEAF74A9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10:48.132" v="40"/>
        <pc:sldMkLst>
          <pc:docMk/>
          <pc:sldMk cId="2708283178" sldId="1220"/>
        </pc:sldMkLst>
        <pc:spChg chg="del">
          <ac:chgData name="Biersach, David" userId="14a9feb0-85a7-4da4-be8a-c1e22b637acc" providerId="ADAL" clId="{286D3D9C-0C0A-4CF5-85FD-C46670FA5513}" dt="2022-07-06T03:10:22.608" v="34" actId="478"/>
          <ac:spMkLst>
            <pc:docMk/>
            <pc:sldMk cId="2708283178" sldId="1220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10:23.046" v="35"/>
          <ac:spMkLst>
            <pc:docMk/>
            <pc:sldMk cId="2708283178" sldId="1220"/>
            <ac:spMk id="8" creationId="{90EC5EB2-5A49-9CBF-3D47-F3CF2718682F}"/>
          </ac:spMkLst>
        </pc:spChg>
        <pc:spChg chg="add mod">
          <ac:chgData name="Biersach, David" userId="14a9feb0-85a7-4da4-be8a-c1e22b637acc" providerId="ADAL" clId="{286D3D9C-0C0A-4CF5-85FD-C46670FA5513}" dt="2022-07-06T03:10:42.333" v="39" actId="14100"/>
          <ac:spMkLst>
            <pc:docMk/>
            <pc:sldMk cId="2708283178" sldId="1220"/>
            <ac:spMk id="9" creationId="{DFCC5D95-208A-CDC8-CC1E-CD70C31BCF8B}"/>
          </ac:spMkLst>
        </pc:spChg>
        <pc:cxnChg chg="add mod">
          <ac:chgData name="Biersach, David" userId="14a9feb0-85a7-4da4-be8a-c1e22b637acc" providerId="ADAL" clId="{286D3D9C-0C0A-4CF5-85FD-C46670FA5513}" dt="2022-07-06T03:10:42.333" v="39" actId="14100"/>
          <ac:cxnSpMkLst>
            <pc:docMk/>
            <pc:sldMk cId="2708283178" sldId="1220"/>
            <ac:cxnSpMk id="10" creationId="{F6EC94C9-599D-4AFD-E775-4BD975A513CD}"/>
          </ac:cxnSpMkLst>
        </pc:cxn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6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9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760.png"/><Relationship Id="rId9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32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18-window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18-mac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neemann/Digital/releases/latest/download/Digital.zi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31.png"/><Relationship Id="rId2" Type="http://schemas.openxmlformats.org/officeDocument/2006/relationships/image" Target="NUL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9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21</a:t>
              </a:r>
            </a:p>
            <a:p>
              <a:pPr algn="ctr"/>
              <a:r>
                <a:rPr lang="en-US" dirty="0"/>
                <a:t>Digital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0+1∗0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T)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DA424-710E-48C4-8851-E4B4F623DEAD}"/>
              </a:ext>
            </a:extLst>
          </p:cNvPr>
          <p:cNvGrpSpPr/>
          <p:nvPr/>
        </p:nvGrpSpPr>
        <p:grpSpPr>
          <a:xfrm>
            <a:off x="2607084" y="3557006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D14F30-2AF3-416A-BE14-A6F58E8C079C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5B936-92C8-4B33-B670-16A2A7117446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C587BD-02E2-4609-A86B-6901957CDB7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ED8DD8-9534-4B62-979A-08222E9ECF39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5C31F-D147-43C3-842D-B7740AFAEE79}"/>
              </a:ext>
            </a:extLst>
          </p:cNvPr>
          <p:cNvGrpSpPr/>
          <p:nvPr/>
        </p:nvGrpSpPr>
        <p:grpSpPr>
          <a:xfrm>
            <a:off x="2607084" y="3582799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8D36B-7ECE-4A09-BF94-559FBC9DD0B1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CCEBED-AAE4-485B-A1F4-1652CC9F4DF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F123F-05FB-4612-81D5-2154179BFEB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5F277-D6C7-478A-84C6-2AC67D54B383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∗1+1∗0+1∗0+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2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(F,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∗0+0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408E94-76C7-42C7-B4DF-65B667818C0B}"/>
              </a:ext>
            </a:extLst>
          </p:cNvPr>
          <p:cNvGrpSpPr/>
          <p:nvPr/>
        </p:nvGrpSpPr>
        <p:grpSpPr>
          <a:xfrm>
            <a:off x="2607085" y="3601725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82F77-D285-4ACE-A09F-DF788CAFA343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8CD813-768C-43C6-A8A3-217C6635FCD2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F3289-8A3A-4EDC-98E0-CAB9F59A4C57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1AF67-172E-4EF3-8D25-2B43C3B400B6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7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combine gates via matrix multiplication, and produce a universal gate like NAND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17C2B-E4F8-459D-B87E-75D7DA9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2849166"/>
            <a:ext cx="4231373" cy="856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63A42-E73F-492F-A106-D106FD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7" y="4118901"/>
            <a:ext cx="8302469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47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AA1947-633B-40D7-B925-3BBB465E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29" y="1583031"/>
            <a:ext cx="4667768" cy="30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214519" y="15678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395856" y="198337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7273" y="345252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487273" y="366845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54327" y="418253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45EA351-99F6-4A65-8650-AE082A71E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96" y="5166022"/>
            <a:ext cx="1302560" cy="136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B3715-F741-43BA-B2BE-606E88CE887A}"/>
              </a:ext>
            </a:extLst>
          </p:cNvPr>
          <p:cNvSpPr txBox="1"/>
          <p:nvPr/>
        </p:nvSpPr>
        <p:spPr>
          <a:xfrm>
            <a:off x="5230857" y="5128219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F2370-30B2-4A0E-9496-56FA2064E208}"/>
              </a:ext>
            </a:extLst>
          </p:cNvPr>
          <p:cNvSpPr txBox="1"/>
          <p:nvPr/>
        </p:nvSpPr>
        <p:spPr>
          <a:xfrm>
            <a:off x="5232202" y="5799913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0BF98-BD7A-4D3D-AF66-820F05F9C194}"/>
              </a:ext>
            </a:extLst>
          </p:cNvPr>
          <p:cNvCxnSpPr>
            <a:cxnSpLocks/>
          </p:cNvCxnSpPr>
          <p:nvPr/>
        </p:nvCxnSpPr>
        <p:spPr>
          <a:xfrm>
            <a:off x="4871772" y="5329003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C23E9-4EFE-4947-9876-31E852CC0629}"/>
              </a:ext>
            </a:extLst>
          </p:cNvPr>
          <p:cNvCxnSpPr>
            <a:cxnSpLocks/>
          </p:cNvCxnSpPr>
          <p:nvPr/>
        </p:nvCxnSpPr>
        <p:spPr>
          <a:xfrm>
            <a:off x="4871772" y="6318876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0129B-02CA-49CE-8CB3-8AA211BE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93" y="2530623"/>
            <a:ext cx="2532284" cy="349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9BAEF-7B07-4C5F-A055-15DD3473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67849"/>
            <a:ext cx="4438095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495001" y="15174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786761" y="184106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56302" y="216358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156302" y="233455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044248" y="395803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B17CE-10A7-4D7F-B59A-20476BA66551}"/>
              </a:ext>
            </a:extLst>
          </p:cNvPr>
          <p:cNvSpPr/>
          <p:nvPr/>
        </p:nvSpPr>
        <p:spPr>
          <a:xfrm>
            <a:off x="7037882" y="3305326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44C1-A049-4971-AD83-68453DBCC556}"/>
              </a:ext>
            </a:extLst>
          </p:cNvPr>
          <p:cNvSpPr/>
          <p:nvPr/>
        </p:nvSpPr>
        <p:spPr>
          <a:xfrm>
            <a:off x="6312425" y="3872065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A56D3-4F2A-4DB2-A86B-9162B1135130}"/>
              </a:ext>
            </a:extLst>
          </p:cNvPr>
          <p:cNvCxnSpPr>
            <a:stCxn id="9" idx="3"/>
            <a:endCxn id="31" idx="3"/>
          </p:cNvCxnSpPr>
          <p:nvPr/>
        </p:nvCxnSpPr>
        <p:spPr>
          <a:xfrm flipH="1">
            <a:off x="6544773" y="3387772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4FEF4-698F-4915-B54F-D5188AECBC6D}"/>
              </a:ext>
            </a:extLst>
          </p:cNvPr>
          <p:cNvSpPr/>
          <p:nvPr/>
        </p:nvSpPr>
        <p:spPr>
          <a:xfrm>
            <a:off x="7796213" y="4294709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F36DA-3A1F-475E-80CB-5EA3628FD607}"/>
              </a:ext>
            </a:extLst>
          </p:cNvPr>
          <p:cNvSpPr/>
          <p:nvPr/>
        </p:nvSpPr>
        <p:spPr>
          <a:xfrm>
            <a:off x="7032884" y="4744350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99B27C-DB4A-456F-875E-A54CB7BBF86E}"/>
              </a:ext>
            </a:extLst>
          </p:cNvPr>
          <p:cNvSpPr/>
          <p:nvPr/>
        </p:nvSpPr>
        <p:spPr>
          <a:xfrm>
            <a:off x="6307427" y="5311089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2B28794-D53B-4860-B468-32AA62357DCB}"/>
              </a:ext>
            </a:extLst>
          </p:cNvPr>
          <p:cNvCxnSpPr>
            <a:stCxn id="42" idx="3"/>
            <a:endCxn id="43" idx="3"/>
          </p:cNvCxnSpPr>
          <p:nvPr/>
        </p:nvCxnSpPr>
        <p:spPr>
          <a:xfrm flipH="1">
            <a:off x="6539775" y="4826796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81705-17FA-479C-BCA5-26ADE34A0104}"/>
              </a:ext>
            </a:extLst>
          </p:cNvPr>
          <p:cNvSpPr/>
          <p:nvPr/>
        </p:nvSpPr>
        <p:spPr>
          <a:xfrm>
            <a:off x="7791215" y="5778703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1A718F-9996-4672-B0E3-4472CCFF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1359696"/>
            <a:ext cx="2190476" cy="8571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48B786-6B6B-4DE9-91AF-F35BC4ED5308}"/>
              </a:ext>
            </a:extLst>
          </p:cNvPr>
          <p:cNvGrpSpPr/>
          <p:nvPr/>
        </p:nvGrpSpPr>
        <p:grpSpPr>
          <a:xfrm>
            <a:off x="4044248" y="556405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F965-3995-4C9D-BD1F-4FF1F45077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84F84B-D05F-45CC-9726-EA89B3163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00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7AEE3-4BAB-4562-AF28-A5C2F01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55" y="1576080"/>
            <a:ext cx="5312490" cy="228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068960" y="15506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701968" y="223730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7288648" y="318335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/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blipFill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99ADEE-EF49-4195-BD9E-B5D32D4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15" y="1945412"/>
            <a:ext cx="1484106" cy="89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E66C7-F9D6-4730-AB5B-5FBA254C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58" y="4316227"/>
            <a:ext cx="1942857" cy="952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B192-5C1A-44D6-B001-6C13CA979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58" y="5548404"/>
            <a:ext cx="1942857" cy="942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5D770-85C0-4834-BA82-4CFADC2E4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866" y="4338523"/>
            <a:ext cx="1942857" cy="923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7B1F01-62B8-4A57-91B3-998B88938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47" y="5562689"/>
            <a:ext cx="1942857" cy="91428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D2C2B97-48AA-48E9-B02C-C7AF17E18EF5}"/>
              </a:ext>
            </a:extLst>
          </p:cNvPr>
          <p:cNvGrpSpPr/>
          <p:nvPr/>
        </p:nvGrpSpPr>
        <p:grpSpPr>
          <a:xfrm>
            <a:off x="343243" y="1578340"/>
            <a:ext cx="1290654" cy="2515069"/>
            <a:chOff x="7442260" y="768680"/>
            <a:chExt cx="1290654" cy="25150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773952-146D-4B60-BB1F-F62C6395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2586" y="768680"/>
              <a:ext cx="1270887" cy="166948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40B0-A361-4937-B628-2653CADE5C7E}"/>
                </a:ext>
              </a:extLst>
            </p:cNvPr>
            <p:cNvSpPr txBox="1"/>
            <p:nvPr/>
          </p:nvSpPr>
          <p:spPr>
            <a:xfrm>
              <a:off x="7442260" y="2452752"/>
              <a:ext cx="129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Leopold Kronecker</a:t>
              </a:r>
            </a:p>
            <a:p>
              <a:pPr algn="ctr"/>
              <a:r>
                <a:rPr lang="en-US" sz="1600" dirty="0"/>
                <a:t>(1823-1891)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DB988D-D76B-4903-AB20-FD5E888AF4B7}"/>
              </a:ext>
            </a:extLst>
          </p:cNvPr>
          <p:cNvSpPr txBox="1"/>
          <p:nvPr/>
        </p:nvSpPr>
        <p:spPr>
          <a:xfrm>
            <a:off x="4990875" y="4115621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A04B31-6120-44BA-9D52-C1B0E342DF80}"/>
              </a:ext>
            </a:extLst>
          </p:cNvPr>
          <p:cNvSpPr txBox="1"/>
          <p:nvPr/>
        </p:nvSpPr>
        <p:spPr>
          <a:xfrm>
            <a:off x="5009667" y="5321710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190CDC-2943-44C6-9FCF-9C018A44C9E7}"/>
              </a:ext>
            </a:extLst>
          </p:cNvPr>
          <p:cNvSpPr txBox="1"/>
          <p:nvPr/>
        </p:nvSpPr>
        <p:spPr>
          <a:xfrm>
            <a:off x="7470261" y="4092782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CF4B1-E88C-4FA8-AE6B-A060AF3CC7B4}"/>
              </a:ext>
            </a:extLst>
          </p:cNvPr>
          <p:cNvSpPr txBox="1"/>
          <p:nvPr/>
        </p:nvSpPr>
        <p:spPr>
          <a:xfrm>
            <a:off x="7479657" y="5351689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858C36-99BC-4B78-BFF0-D9B8B0516F3D}"/>
              </a:ext>
            </a:extLst>
          </p:cNvPr>
          <p:cNvCxnSpPr>
            <a:cxnSpLocks/>
          </p:cNvCxnSpPr>
          <p:nvPr/>
        </p:nvCxnSpPr>
        <p:spPr>
          <a:xfrm>
            <a:off x="4818010" y="44857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907C1E-0751-4BBC-9075-8CD12BB7E6B5}"/>
              </a:ext>
            </a:extLst>
          </p:cNvPr>
          <p:cNvCxnSpPr>
            <a:cxnSpLocks/>
          </p:cNvCxnSpPr>
          <p:nvPr/>
        </p:nvCxnSpPr>
        <p:spPr>
          <a:xfrm>
            <a:off x="4839441" y="5906485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D36DE2-5C18-4006-B41A-444B395AA819}"/>
              </a:ext>
            </a:extLst>
          </p:cNvPr>
          <p:cNvCxnSpPr>
            <a:cxnSpLocks/>
          </p:cNvCxnSpPr>
          <p:nvPr/>
        </p:nvCxnSpPr>
        <p:spPr>
          <a:xfrm>
            <a:off x="7309105" y="63675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F098-02C9-4D1E-ACE7-B33E298718A9}"/>
              </a:ext>
            </a:extLst>
          </p:cNvPr>
          <p:cNvCxnSpPr>
            <a:cxnSpLocks/>
          </p:cNvCxnSpPr>
          <p:nvPr/>
        </p:nvCxnSpPr>
        <p:spPr>
          <a:xfrm>
            <a:off x="7288648" y="4909357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BC69D4-1E08-056D-F567-90C480AC72CA}"/>
              </a:ext>
            </a:extLst>
          </p:cNvPr>
          <p:cNvCxnSpPr>
            <a:cxnSpLocks/>
          </p:cNvCxnSpPr>
          <p:nvPr/>
        </p:nvCxnSpPr>
        <p:spPr>
          <a:xfrm>
            <a:off x="4341993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EABAD-9445-F30E-215D-963F051D952A}"/>
              </a:ext>
            </a:extLst>
          </p:cNvPr>
          <p:cNvCxnSpPr>
            <a:cxnSpLocks/>
          </p:cNvCxnSpPr>
          <p:nvPr/>
        </p:nvCxnSpPr>
        <p:spPr>
          <a:xfrm>
            <a:off x="4341993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FA924-9CAE-9586-08EC-42FE9284CBE6}"/>
              </a:ext>
            </a:extLst>
          </p:cNvPr>
          <p:cNvCxnSpPr>
            <a:cxnSpLocks/>
          </p:cNvCxnSpPr>
          <p:nvPr/>
        </p:nvCxnSpPr>
        <p:spPr>
          <a:xfrm>
            <a:off x="6823256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F10736-9C69-98E1-6E98-158F3AAAEC50}"/>
              </a:ext>
            </a:extLst>
          </p:cNvPr>
          <p:cNvCxnSpPr>
            <a:cxnSpLocks/>
          </p:cNvCxnSpPr>
          <p:nvPr/>
        </p:nvCxnSpPr>
        <p:spPr>
          <a:xfrm>
            <a:off x="6823256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5" grpId="0"/>
      <p:bldP spid="46" grpId="0"/>
      <p:bldP spid="4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91A2AF-5882-4719-8F9D-D8346DF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35" y="1433760"/>
            <a:ext cx="2190476" cy="8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A0555-E627-4FBD-8FB0-9439C31B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78647"/>
            <a:ext cx="4876190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2E3C6C-509E-478A-8D07-9E3245B7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2703888"/>
            <a:ext cx="2275621" cy="31811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matrices, the AND gate and OR gate each have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those two gates each have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output line</a:t>
            </a:r>
          </a:p>
        </p:txBody>
      </p:sp>
    </p:spTree>
    <p:extLst>
      <p:ext uri="{BB962C8B-B14F-4D97-AF65-F5344CB8AC3E}">
        <p14:creationId xmlns:p14="http://schemas.microsoft.com/office/powerpoint/2010/main" val="8030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FFC2D5-A261-4A10-A882-0A3674E3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5" y="1580277"/>
            <a:ext cx="4695238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ADFA-B03E-4DD2-99AC-0F10FEFF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335" y="2699650"/>
            <a:ext cx="2237034" cy="318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D20A0-E6E0-4441-A3BB-8E6CC90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50" y="1450623"/>
            <a:ext cx="2333333" cy="9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matrices, the AND gate and OR gate each have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those two gates each have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output line</a:t>
            </a:r>
          </a:p>
        </p:txBody>
      </p:sp>
    </p:spTree>
    <p:extLst>
      <p:ext uri="{BB962C8B-B14F-4D97-AF65-F5344CB8AC3E}">
        <p14:creationId xmlns:p14="http://schemas.microsoft.com/office/powerpoint/2010/main" val="3410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F2E49-209A-4FC6-AB07-4979A1C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45" y="1556684"/>
            <a:ext cx="5533510" cy="2453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476849" y="152601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992328" y="20213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152675" y="255405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65500-61EA-423F-A007-C970497D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6" y="5233602"/>
            <a:ext cx="4523743" cy="688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7606A-4BCA-4598-81CF-4BBAE5B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2" y="4317701"/>
            <a:ext cx="1942857" cy="20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DD4FA8-9E71-4847-8B59-DD9A6BB9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78" y="4192244"/>
            <a:ext cx="2046282" cy="810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B3756-A906-4AC9-88CA-907187247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0" y="4203843"/>
            <a:ext cx="2190476" cy="8095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5C31A-3CE4-4919-AE44-CEC24240100E}"/>
              </a:ext>
            </a:extLst>
          </p:cNvPr>
          <p:cNvSpPr txBox="1"/>
          <p:nvPr/>
        </p:nvSpPr>
        <p:spPr>
          <a:xfrm>
            <a:off x="5221318" y="1910263"/>
            <a:ext cx="3418769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We multiply the gate matrices in </a:t>
            </a:r>
            <a:r>
              <a:rPr lang="en-US" b="1" dirty="0">
                <a:solidFill>
                  <a:srgbClr val="7030A0"/>
                </a:solidFill>
              </a:rPr>
              <a:t>reverse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order</a:t>
            </a:r>
            <a:r>
              <a:rPr lang="en-US" dirty="0">
                <a:solidFill>
                  <a:srgbClr val="7030A0"/>
                </a:solidFill>
              </a:rPr>
              <a:t> than they appear in the circuit diagram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AF1A-D3D6-40C5-9765-75E3D7EB3AA7}"/>
              </a:ext>
            </a:extLst>
          </p:cNvPr>
          <p:cNvCxnSpPr>
            <a:cxnSpLocks/>
          </p:cNvCxnSpPr>
          <p:nvPr/>
        </p:nvCxnSpPr>
        <p:spPr>
          <a:xfrm flipH="1">
            <a:off x="1716374" y="4586935"/>
            <a:ext cx="220376" cy="8095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5FBDA6-AF09-4B32-B23A-221D2AA2D2AA}"/>
              </a:ext>
            </a:extLst>
          </p:cNvPr>
          <p:cNvCxnSpPr>
            <a:cxnSpLocks/>
          </p:cNvCxnSpPr>
          <p:nvPr/>
        </p:nvCxnSpPr>
        <p:spPr>
          <a:xfrm>
            <a:off x="1466850" y="4586935"/>
            <a:ext cx="1104900" cy="775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Simple Circuit Using 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15927"/>
            <a:ext cx="4469263" cy="16037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DBA7D-10B9-8839-B7A8-32CFE626C503}"/>
              </a:ext>
            </a:extLst>
          </p:cNvPr>
          <p:cNvSpPr txBox="1"/>
          <p:nvPr/>
        </p:nvSpPr>
        <p:spPr>
          <a:xfrm>
            <a:off x="4224794" y="4022102"/>
            <a:ext cx="443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now simulate more complex circuits using </a:t>
            </a:r>
            <a:r>
              <a:rPr lang="en-US" sz="2000" b="1" dirty="0">
                <a:solidFill>
                  <a:srgbClr val="0070C0"/>
                </a:solidFill>
              </a:rPr>
              <a:t>tensor products </a:t>
            </a:r>
            <a:r>
              <a:rPr lang="en-US" sz="2000" dirty="0"/>
              <a:t>to "link" multiple input lines and </a:t>
            </a:r>
            <a:r>
              <a:rPr lang="en-US" sz="2000" b="1" dirty="0">
                <a:solidFill>
                  <a:srgbClr val="00B050"/>
                </a:solidFill>
              </a:rPr>
              <a:t>matrix multiplication</a:t>
            </a:r>
            <a:r>
              <a:rPr lang="en-US" sz="2000" dirty="0"/>
              <a:t> to represent the </a:t>
            </a:r>
            <a:r>
              <a:rPr lang="en-US" sz="2000" b="1" dirty="0">
                <a:solidFill>
                  <a:srgbClr val="FF0000"/>
                </a:solidFill>
              </a:rPr>
              <a:t>action</a:t>
            </a:r>
            <a:r>
              <a:rPr lang="en-US" sz="2000" dirty="0"/>
              <a:t> of Boolean gates on those input states</a:t>
            </a:r>
          </a:p>
        </p:txBody>
      </p:sp>
    </p:spTree>
    <p:extLst>
      <p:ext uri="{BB962C8B-B14F-4D97-AF65-F5344CB8AC3E}">
        <p14:creationId xmlns:p14="http://schemas.microsoft.com/office/powerpoint/2010/main" val="567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CFD-3D66-B9AD-5F12-0C867875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6" y="1567850"/>
            <a:ext cx="4359485" cy="3971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simple_circuit.ipynb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375993" y="15311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184928" y="299733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84928" y="320163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292890" y="357096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185979-C9AD-4180-BAF5-220BDFD0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40" y="2098553"/>
            <a:ext cx="2309161" cy="294482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C658919-3540-BED7-5005-3B1E36A3C481}"/>
              </a:ext>
            </a:extLst>
          </p:cNvPr>
          <p:cNvGrpSpPr/>
          <p:nvPr/>
        </p:nvGrpSpPr>
        <p:grpSpPr>
          <a:xfrm>
            <a:off x="4253319" y="3739977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4C9E18-F98F-8093-19DD-00D8B85806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9EA63-1A9A-D544-DEA1-8ADBE745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E6423-D545-3ED3-6585-CF0579A9F50B}"/>
              </a:ext>
            </a:extLst>
          </p:cNvPr>
          <p:cNvGrpSpPr/>
          <p:nvPr/>
        </p:nvGrpSpPr>
        <p:grpSpPr>
          <a:xfrm>
            <a:off x="4503296" y="436820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BE8A5B-D57E-48E7-1AA2-A1B6ACB404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1516A7-A6F7-08A4-15F6-3373A832E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52D940-A8FD-5DE2-CB42-4F8BA5DD73B1}"/>
              </a:ext>
            </a:extLst>
          </p:cNvPr>
          <p:cNvGrpSpPr/>
          <p:nvPr/>
        </p:nvGrpSpPr>
        <p:grpSpPr>
          <a:xfrm>
            <a:off x="4863525" y="50081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6DF68-9561-C48D-C5B9-9F82388CCE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5142A-40B0-AEFA-78C7-E65FF5204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C5F7E0-AD5A-9A40-A0E0-F5EFCF7901A4}"/>
              </a:ext>
            </a:extLst>
          </p:cNvPr>
          <p:cNvGrpSpPr/>
          <p:nvPr/>
        </p:nvGrpSpPr>
        <p:grpSpPr>
          <a:xfrm>
            <a:off x="4173883" y="392616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DF9BE3-F447-0AFF-482A-50A47B3ADF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9E565A-A785-5E5C-A9F0-A8DB78B23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C830E9-D15B-9B52-AF2F-722C1D536D11}"/>
              </a:ext>
            </a:extLst>
          </p:cNvPr>
          <p:cNvSpPr/>
          <p:nvPr/>
        </p:nvSpPr>
        <p:spPr>
          <a:xfrm>
            <a:off x="5897132" y="2098553"/>
            <a:ext cx="1328247" cy="89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887D9-4479-9925-430C-750FC90EB72E}"/>
              </a:ext>
            </a:extLst>
          </p:cNvPr>
          <p:cNvSpPr/>
          <p:nvPr/>
        </p:nvSpPr>
        <p:spPr>
          <a:xfrm>
            <a:off x="5897132" y="2997334"/>
            <a:ext cx="1839946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157CF1-D14D-9ADC-138C-F04AE007CB5E}"/>
              </a:ext>
            </a:extLst>
          </p:cNvPr>
          <p:cNvSpPr/>
          <p:nvPr/>
        </p:nvSpPr>
        <p:spPr>
          <a:xfrm>
            <a:off x="5897132" y="3699611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480DB9-14AB-C4ED-513C-CEE6F27E368C}"/>
              </a:ext>
            </a:extLst>
          </p:cNvPr>
          <p:cNvSpPr/>
          <p:nvPr/>
        </p:nvSpPr>
        <p:spPr>
          <a:xfrm>
            <a:off x="5897132" y="4401888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8" grpId="0" animBg="1"/>
      <p:bldP spid="4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F9A00-2AB7-04F2-3248-7CAEBFCD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22" y="1624164"/>
            <a:ext cx="5120490" cy="2171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C48CF2-C383-ED48-54EC-592B3D41BD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264" y="4525016"/>
            <a:ext cx="5103471" cy="183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FCF2-1817-5C69-4372-709DFC12D7B7}"/>
              </a:ext>
            </a:extLst>
          </p:cNvPr>
          <p:cNvSpPr txBox="1"/>
          <p:nvPr/>
        </p:nvSpPr>
        <p:spPr>
          <a:xfrm>
            <a:off x="2435902" y="4227226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5FDAD-717D-6278-D050-11B32BF93B6C}"/>
              </a:ext>
            </a:extLst>
          </p:cNvPr>
          <p:cNvSpPr txBox="1"/>
          <p:nvPr/>
        </p:nvSpPr>
        <p:spPr>
          <a:xfrm>
            <a:off x="2645764" y="5226037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FA4A92-D26E-BAFB-1A38-AAF117E7D265}"/>
              </a:ext>
            </a:extLst>
          </p:cNvPr>
          <p:cNvSpPr txBox="1"/>
          <p:nvPr/>
        </p:nvSpPr>
        <p:spPr>
          <a:xfrm>
            <a:off x="3465227" y="4643123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3402B-A17F-3303-7C09-9BFB6C197905}"/>
              </a:ext>
            </a:extLst>
          </p:cNvPr>
          <p:cNvSpPr txBox="1"/>
          <p:nvPr/>
        </p:nvSpPr>
        <p:spPr>
          <a:xfrm>
            <a:off x="4472067" y="5335169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6D556-934E-4291-04FB-1CE286CAA4F8}"/>
              </a:ext>
            </a:extLst>
          </p:cNvPr>
          <p:cNvSpPr txBox="1"/>
          <p:nvPr/>
        </p:nvSpPr>
        <p:spPr>
          <a:xfrm>
            <a:off x="5607233" y="5526001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58F16-DEE9-11D6-E109-7ACE91EB15F3}"/>
              </a:ext>
            </a:extLst>
          </p:cNvPr>
          <p:cNvGrpSpPr/>
          <p:nvPr/>
        </p:nvGrpSpPr>
        <p:grpSpPr>
          <a:xfrm>
            <a:off x="4110941" y="2232720"/>
            <a:ext cx="1076632" cy="369332"/>
            <a:chOff x="4968362" y="2079211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5EF650-46B7-9E49-C87A-49CEAC620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F3481E-FD8C-0516-5C60-9334C270935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C4F65-5CFE-E4AA-48A4-B0B88F20B597}"/>
              </a:ext>
            </a:extLst>
          </p:cNvPr>
          <p:cNvGrpSpPr/>
          <p:nvPr/>
        </p:nvGrpSpPr>
        <p:grpSpPr>
          <a:xfrm>
            <a:off x="5229233" y="2442800"/>
            <a:ext cx="1076632" cy="369332"/>
            <a:chOff x="4704120" y="2356972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8C9E3C-2A72-AD84-90E3-9FFC0742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2FE165-9DBD-49FB-748F-8A5C38611B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73FBA-B2A2-2B83-3C64-D7880545D0BD}"/>
              </a:ext>
            </a:extLst>
          </p:cNvPr>
          <p:cNvGrpSpPr/>
          <p:nvPr/>
        </p:nvGrpSpPr>
        <p:grpSpPr>
          <a:xfrm>
            <a:off x="4180653" y="2649951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2AE4C-B84D-EA11-0C85-CABE3C99CF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884439-182B-0F4E-2A5C-300C5542C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A69D3E-FA50-AD27-3C67-9B76D810127B}"/>
              </a:ext>
            </a:extLst>
          </p:cNvPr>
          <p:cNvGrpSpPr/>
          <p:nvPr/>
        </p:nvGrpSpPr>
        <p:grpSpPr>
          <a:xfrm>
            <a:off x="5331305" y="287294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3AC68-0788-FC3A-9A7B-C1D5FF3494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AECC5F-7C49-63C2-6E5F-788277BBA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D037E-7B72-549B-8885-8ED0C7746E33}"/>
              </a:ext>
            </a:extLst>
          </p:cNvPr>
          <p:cNvGrpSpPr/>
          <p:nvPr/>
        </p:nvGrpSpPr>
        <p:grpSpPr>
          <a:xfrm>
            <a:off x="5327093" y="3066631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378F4-4546-8168-3020-5D782201C1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970A43-1257-B563-9354-8F6AEED25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D5C0B64-0504-B2B0-B37D-DF749058FF3A}"/>
              </a:ext>
            </a:extLst>
          </p:cNvPr>
          <p:cNvGrpSpPr/>
          <p:nvPr/>
        </p:nvGrpSpPr>
        <p:grpSpPr>
          <a:xfrm>
            <a:off x="4318496" y="3274083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80E5CE-868C-1488-5485-E01AA1CF8F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10A7C3-18DF-DBD3-EAE0-A3C53205D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ACA34-5863-85E0-EAF3-6A63A57DE9BA}"/>
              </a:ext>
            </a:extLst>
          </p:cNvPr>
          <p:cNvGrpSpPr/>
          <p:nvPr/>
        </p:nvGrpSpPr>
        <p:grpSpPr>
          <a:xfrm>
            <a:off x="3170418" y="347936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AE79CF-7FA0-0945-EDAA-965B402651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026539-ABDA-19ED-7AAB-FDDB643DD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34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C41ACB-783C-CD24-872B-A29F8210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09" y="2024238"/>
            <a:ext cx="6952381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C1475-B5BB-E9D5-E637-858BC32D5FAD}"/>
              </a:ext>
            </a:extLst>
          </p:cNvPr>
          <p:cNvGrpSpPr/>
          <p:nvPr/>
        </p:nvGrpSpPr>
        <p:grpSpPr>
          <a:xfrm>
            <a:off x="2795672" y="252655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02D451-1A83-1D49-8DF0-74F85AF2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50C7-413C-887B-6230-23448B8968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2E9F4-D319-38EA-6185-A4EC24D18520}"/>
              </a:ext>
            </a:extLst>
          </p:cNvPr>
          <p:cNvGrpSpPr/>
          <p:nvPr/>
        </p:nvGrpSpPr>
        <p:grpSpPr>
          <a:xfrm>
            <a:off x="3230382" y="2771122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B5121A-BD5D-72D0-CCD2-926FB0AB3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82FC58-A9F9-0E67-33F9-2B58C6AFB0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0E7A4D-58EE-CFA3-5F98-BA3B62EF4CDC}"/>
              </a:ext>
            </a:extLst>
          </p:cNvPr>
          <p:cNvGrpSpPr/>
          <p:nvPr/>
        </p:nvGrpSpPr>
        <p:grpSpPr>
          <a:xfrm>
            <a:off x="3624969" y="30189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2B24E4-C01C-B819-380C-2AFC2A988D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9ABB91-20FB-339C-F7A7-FB5CE6970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86907-FFC2-BB0A-DA81-8EF58B6F571D}"/>
              </a:ext>
            </a:extLst>
          </p:cNvPr>
          <p:cNvGrpSpPr/>
          <p:nvPr/>
        </p:nvGrpSpPr>
        <p:grpSpPr>
          <a:xfrm>
            <a:off x="4038989" y="3265563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11CE74-2F47-E0C5-DC76-805F9C498B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E7C8E3-7E51-7115-C00E-513AAACF3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2D9C7-355D-EA31-AA0E-5CC6A97924EB}"/>
              </a:ext>
            </a:extLst>
          </p:cNvPr>
          <p:cNvGrpSpPr/>
          <p:nvPr/>
        </p:nvGrpSpPr>
        <p:grpSpPr>
          <a:xfrm>
            <a:off x="5819224" y="3851541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9C5C2-8F4C-F613-E933-5EE0569241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77D95D-FC56-7216-42BE-1F05D26B6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9EA5A-54F8-F365-A438-0455A2EB710B}"/>
              </a:ext>
            </a:extLst>
          </p:cNvPr>
          <p:cNvGrpSpPr/>
          <p:nvPr/>
        </p:nvGrpSpPr>
        <p:grpSpPr>
          <a:xfrm>
            <a:off x="6277747" y="446513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96385E-7A6B-E705-EC4F-0ECB05607E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CDFF-1FB6-C79A-9679-DE4055D4B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81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11DD1-23B1-346F-3074-CA3EE0DF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83" y="1775532"/>
            <a:ext cx="4303570" cy="338372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AA470-4D08-C7F1-17AE-662B4CDF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55BA3-9107-41B3-AFAA-B1CE875A3D4C}"/>
              </a:ext>
            </a:extLst>
          </p:cNvPr>
          <p:cNvSpPr/>
          <p:nvPr/>
        </p:nvSpPr>
        <p:spPr>
          <a:xfrm>
            <a:off x="3308870" y="5797055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7EF35-016E-46CB-BCBD-385DD83515AA}"/>
              </a:ext>
            </a:extLst>
          </p:cNvPr>
          <p:cNvSpPr/>
          <p:nvPr/>
        </p:nvSpPr>
        <p:spPr>
          <a:xfrm>
            <a:off x="3308870" y="2307921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91E301-4F75-4CC2-B9F0-BC81AC5B3614}"/>
              </a:ext>
            </a:extLst>
          </p:cNvPr>
          <p:cNvSpPr/>
          <p:nvPr/>
        </p:nvSpPr>
        <p:spPr>
          <a:xfrm>
            <a:off x="7997993" y="4927927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7998DD-3AD1-4957-9907-A601F79DE55A}"/>
              </a:ext>
            </a:extLst>
          </p:cNvPr>
          <p:cNvSpPr/>
          <p:nvPr/>
        </p:nvSpPr>
        <p:spPr>
          <a:xfrm>
            <a:off x="7993934" y="1793718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90465B9-ADFA-4A11-B0C4-73FE6B6B54E4}"/>
              </a:ext>
            </a:extLst>
          </p:cNvPr>
          <p:cNvCxnSpPr>
            <a:cxnSpLocks/>
            <a:stCxn id="57" idx="3"/>
            <a:endCxn id="59" idx="0"/>
          </p:cNvCxnSpPr>
          <p:nvPr/>
        </p:nvCxnSpPr>
        <p:spPr>
          <a:xfrm flipV="1">
            <a:off x="3505720" y="1793718"/>
            <a:ext cx="4740627" cy="605367"/>
          </a:xfrm>
          <a:prstGeom prst="bentConnector4">
            <a:avLst>
              <a:gd name="adj1" fmla="val 11765"/>
              <a:gd name="adj2" fmla="val 137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65A347-0A29-47FD-9FC2-21B83E38A3B7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3505720" y="5144265"/>
            <a:ext cx="4744686" cy="74395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7CD70-D1E0-A0A6-9B95-7B4DE68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09" y="5409724"/>
            <a:ext cx="1378066" cy="95699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gates!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6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tensor (</a:t>
            </a:r>
            <a:r>
              <a:rPr lang="en-US" sz="2400" b="1" dirty="0">
                <a:solidFill>
                  <a:srgbClr val="0070C0"/>
                </a:solidFill>
              </a:rPr>
              <a:t>Kronecker</a:t>
            </a:r>
            <a:r>
              <a:rPr lang="en-US" sz="2400" dirty="0"/>
              <a:t>) products combine individual classical bits into a </a:t>
            </a:r>
            <a:r>
              <a:rPr lang="en-US" sz="2400" b="1" dirty="0"/>
              <a:t>separable</a:t>
            </a:r>
            <a:r>
              <a:rPr lang="en-US" sz="2400" dirty="0"/>
              <a:t> </a:t>
            </a:r>
            <a:r>
              <a:rPr lang="en-US" sz="2400" i="1" dirty="0"/>
              <a:t>state vector</a:t>
            </a:r>
            <a:endParaRPr lang="en-US" sz="2000" i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two-bit system can be represented by a </a:t>
            </a:r>
            <a:r>
              <a:rPr lang="en-US" sz="2000" b="1" dirty="0"/>
              <a:t>4 x 1 </a:t>
            </a:r>
            <a:r>
              <a:rPr lang="en-US" sz="2000" dirty="0"/>
              <a:t>state</a:t>
            </a:r>
            <a:r>
              <a:rPr lang="en-US" sz="2000" b="1" dirty="0"/>
              <a:t> </a:t>
            </a:r>
            <a:r>
              <a:rPr lang="en-US" sz="2000" dirty="0"/>
              <a:t>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two-bit zero state is not [0,0,0,0] but rather [</a:t>
            </a:r>
            <a:r>
              <a:rPr lang="en-US" sz="2400" b="1" dirty="0"/>
              <a:t>1</a:t>
            </a:r>
            <a:r>
              <a:rPr lang="en-US" sz="2400" dirty="0"/>
              <a:t>,0,0,0]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must think in terms of </a:t>
            </a:r>
            <a:r>
              <a:rPr lang="en-US" sz="2000" b="1" dirty="0"/>
              <a:t>index numbers</a:t>
            </a:r>
            <a:r>
              <a:rPr lang="en-US" sz="2000" dirty="0"/>
              <a:t>, not </a:t>
            </a:r>
            <a:r>
              <a:rPr lang="en-US" sz="2000" i="1" dirty="0"/>
              <a:t>element</a:t>
            </a:r>
            <a:r>
              <a:rPr lang="en-US" sz="2000" dirty="0"/>
              <a:t>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Zero is a thing, </a:t>
            </a:r>
            <a:r>
              <a:rPr lang="en-US" sz="2000" dirty="0">
                <a:solidFill>
                  <a:srgbClr val="00B050"/>
                </a:solidFill>
              </a:rPr>
              <a:t>zero counts </a:t>
            </a:r>
            <a:r>
              <a:rPr lang="en-US" sz="2000" dirty="0"/>
              <a:t>= the </a:t>
            </a:r>
            <a:r>
              <a:rPr lang="en-US" sz="2000" u="sng" dirty="0"/>
              <a:t>first</a:t>
            </a:r>
            <a:r>
              <a:rPr lang="en-US" sz="2000" dirty="0"/>
              <a:t> element is at index zero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Therefore, a zero is [1,0,0,0] because it has a 1 in the </a:t>
            </a:r>
            <a:r>
              <a:rPr lang="en-US" sz="2000" u="sng" dirty="0"/>
              <a:t>first</a:t>
            </a:r>
            <a:r>
              <a:rPr lang="en-US" sz="2000" dirty="0"/>
              <a:t> element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Boolean logic gates as </a:t>
            </a:r>
            <a:r>
              <a:rPr lang="en-US" sz="2400" b="1" dirty="0"/>
              <a:t>2 x 4 </a:t>
            </a:r>
            <a:r>
              <a:rPr lang="en-US" sz="2400" dirty="0"/>
              <a:t>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apply</a:t>
            </a:r>
            <a:r>
              <a:rPr lang="en-US" sz="2000" dirty="0"/>
              <a:t> logic operators to state vectors using </a:t>
            </a:r>
            <a:r>
              <a:rPr lang="en-US" sz="2000" dirty="0">
                <a:solidFill>
                  <a:srgbClr val="FF0000"/>
                </a:solidFill>
              </a:rPr>
              <a:t>matrix multiplication </a:t>
            </a:r>
            <a:r>
              <a:rPr lang="en-US" sz="2000" dirty="0"/>
              <a:t>– we "dot" the gate matrix </a:t>
            </a:r>
            <a:r>
              <a:rPr lang="en-US" sz="2000" i="1" dirty="0">
                <a:ln>
                  <a:solidFill>
                    <a:schemeClr val="tx1"/>
                  </a:solidFill>
                </a:ln>
              </a:rPr>
              <a:t>into</a:t>
            </a:r>
            <a:r>
              <a:rPr lang="en-US" sz="2000" dirty="0"/>
              <a:t> the input state vector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</a:t>
            </a:r>
            <a:r>
              <a:rPr lang="en-US" sz="2000" b="1" dirty="0"/>
              <a:t>compose</a:t>
            </a:r>
            <a:r>
              <a:rPr lang="en-US" sz="2000" dirty="0"/>
              <a:t> gates by dotting each gate’s action operator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octal_converter.ipynb</a:t>
            </a:r>
          </a:p>
          <a:p>
            <a:r>
              <a:rPr lang="en-US" sz="2400" dirty="0"/>
              <a:t>In cell 1, convert the octal number 2323 to base 10 (decimal) by looping, and display both numbers</a:t>
            </a:r>
          </a:p>
          <a:p>
            <a:r>
              <a:rPr lang="en-US" sz="2400" dirty="0"/>
              <a:t>In cell 2, convert the decimal number you calculated in cell 1 back to octal by looping, and display both numbers</a:t>
            </a:r>
          </a:p>
          <a:p>
            <a:r>
              <a:rPr lang="en-US" sz="2400" dirty="0"/>
              <a:t>In cell 3, convert the octal number 2323 to base 10 (decimal) without looping, and display both numbers</a:t>
            </a:r>
          </a:p>
          <a:p>
            <a:r>
              <a:rPr lang="en-US" sz="2400" dirty="0"/>
              <a:t>In cell 4, convert the decimal number you calculated in cell 3 back to octal without looping, and display both numbers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21-02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742472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</a:t>
            </a:r>
            <a:r>
              <a:rPr lang="en-US" sz="2400" u="sng" dirty="0"/>
              <a:t>only</a:t>
            </a:r>
            <a:r>
              <a:rPr lang="en-US" sz="2400" dirty="0"/>
              <a:t> 1 </a:t>
            </a:r>
            <a:r>
              <a:rPr lang="en-US" sz="2400" b="1" dirty="0">
                <a:solidFill>
                  <a:srgbClr val="7030A0"/>
                </a:solidFill>
              </a:rPr>
              <a:t>OR</a:t>
            </a:r>
            <a:r>
              <a:rPr lang="en-US" sz="2400" dirty="0"/>
              <a:t>, 2 </a:t>
            </a:r>
            <a:r>
              <a:rPr lang="en-US" sz="2400" b="1" dirty="0">
                <a:solidFill>
                  <a:srgbClr val="7030A0"/>
                </a:solidFill>
              </a:rPr>
              <a:t>AND</a:t>
            </a:r>
            <a:r>
              <a:rPr lang="en-US" sz="2400" dirty="0"/>
              <a:t>, 2 </a:t>
            </a:r>
            <a:r>
              <a:rPr lang="en-US" sz="2400" b="1" dirty="0">
                <a:solidFill>
                  <a:srgbClr val="7030A0"/>
                </a:solidFill>
              </a:rPr>
              <a:t>XOR </a:t>
            </a:r>
            <a:r>
              <a:rPr lang="en-US" sz="2400" dirty="0"/>
              <a:t>gates, plus five I/O pins, design a </a:t>
            </a:r>
            <a:r>
              <a:rPr lang="en-US" sz="2400" b="1" dirty="0">
                <a:solidFill>
                  <a:srgbClr val="00B050"/>
                </a:solidFill>
              </a:rPr>
              <a:t>FULL ADDER</a:t>
            </a:r>
            <a:r>
              <a:rPr lang="en-US" sz="2400" dirty="0"/>
              <a:t> circuit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circuit has </a:t>
            </a:r>
            <a:r>
              <a:rPr lang="en-US" sz="2400" b="1" dirty="0">
                <a:solidFill>
                  <a:srgbClr val="FF0000"/>
                </a:solidFill>
              </a:rPr>
              <a:t>3 input lines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2 output lines </a:t>
            </a:r>
            <a:r>
              <a:rPr lang="en-US" sz="2400" dirty="0"/>
              <a:t>to indicate the sum and if there needs to be a carry to the next column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your circuit (.dig)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30" y="1880260"/>
            <a:ext cx="3438165" cy="3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 err="1"/>
              <a:t>majority_vote.ipynb</a:t>
            </a:r>
            <a:r>
              <a:rPr lang="en-US" sz="2400" b="1" dirty="0"/>
              <a:t> </a:t>
            </a:r>
            <a:r>
              <a:rPr lang="en-US" sz="2400" dirty="0"/>
              <a:t>to simulate the circuit and generate the truth table of the majority vote circuit show on slide </a:t>
            </a:r>
            <a:r>
              <a:rPr lang="en-US" sz="2400" dirty="0">
                <a:hlinkClick r:id="rId2" action="ppaction://hlinksldjump"/>
              </a:rPr>
              <a:t>#24</a:t>
            </a:r>
            <a:endParaRPr lang="en-US" sz="2400" dirty="0"/>
          </a:p>
          <a:p>
            <a:r>
              <a:rPr lang="en-US" sz="2400" dirty="0"/>
              <a:t>In Cell 1, declare all the necessary arrays for the Boolean states and logic gates required to simulate all permutations of input and output states</a:t>
            </a:r>
          </a:p>
          <a:p>
            <a:r>
              <a:rPr lang="en-US" sz="2400" dirty="0"/>
              <a:t>In Cell 2, implement the complete classical digital logic  circuit using Numpy matrix algebra functions</a:t>
            </a:r>
          </a:p>
          <a:p>
            <a:r>
              <a:rPr lang="en-US" sz="2400" dirty="0"/>
              <a:t>In Cell 3, generate and display the full truth table for the circuit</a:t>
            </a:r>
          </a:p>
          <a:p>
            <a:r>
              <a:rPr lang="en-US" sz="2400" dirty="0"/>
              <a:t>Email your TA your working Notebook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current logic state of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EC108-73D1-5260-677C-44151110A5D9}"/>
              </a:ext>
            </a:extLst>
          </p:cNvPr>
          <p:cNvSpPr/>
          <p:nvPr/>
        </p:nvSpPr>
        <p:spPr>
          <a:xfrm>
            <a:off x="7724182" y="2893737"/>
            <a:ext cx="154575" cy="1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A4F52E9-34C1-7E0E-23A9-FE92722C3AFF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4488755" y="1992709"/>
            <a:ext cx="2236017" cy="4389414"/>
          </a:xfrm>
          <a:prstGeom prst="bentConnector3">
            <a:avLst>
              <a:gd name="adj1" fmla="val 320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7A6E4E8-4485-564D-C1DD-49CFC67F6810}"/>
              </a:ext>
            </a:extLst>
          </p:cNvPr>
          <p:cNvSpPr/>
          <p:nvPr/>
        </p:nvSpPr>
        <p:spPr>
          <a:xfrm>
            <a:off x="3979885" y="1839294"/>
            <a:ext cx="221708" cy="158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base conversion (binary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decimal</a:t>
            </a:r>
            <a:r>
              <a:rPr lang="en-US" sz="2000" baseline="-25000" dirty="0">
                <a:sym typeface="Wingdings" panose="05000000000000000000" pitchFamily="2" charset="2"/>
              </a:rPr>
              <a:t>10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three classical logic gates: </a:t>
            </a:r>
            <a:r>
              <a:rPr lang="en-US" sz="2000" b="1" dirty="0"/>
              <a:t>NOT</a:t>
            </a:r>
            <a:r>
              <a:rPr lang="en-US" sz="2000" dirty="0"/>
              <a:t>, </a:t>
            </a:r>
            <a:r>
              <a:rPr lang="en-US" sz="2000" b="1" dirty="0"/>
              <a:t>AND</a:t>
            </a:r>
            <a:r>
              <a:rPr lang="en-US" sz="2000" dirty="0"/>
              <a:t>, and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Learn how to </a:t>
            </a:r>
            <a:r>
              <a:rPr lang="en-US" sz="2000" u="sng" dirty="0"/>
              <a:t>chain</a:t>
            </a:r>
            <a:r>
              <a:rPr lang="en-US" sz="2000" dirty="0"/>
              <a:t> multiple logic gates </a:t>
            </a:r>
            <a:r>
              <a:rPr lang="en-US" sz="2000" i="1" dirty="0"/>
              <a:t>together</a:t>
            </a:r>
            <a:r>
              <a:rPr lang="en-US" sz="2000" dirty="0"/>
              <a:t> in a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rgbClr val="0070C0"/>
                </a:solidFill>
              </a:rPr>
              <a:t>truth tables </a:t>
            </a:r>
            <a:r>
              <a:rPr lang="en-US" sz="2000" dirty="0"/>
              <a:t>and calculate input &amp; output states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Understand how </a:t>
            </a:r>
            <a:r>
              <a:rPr lang="en-US" sz="2000" b="1" dirty="0">
                <a:solidFill>
                  <a:srgbClr val="00B050"/>
                </a:solidFill>
              </a:rPr>
              <a:t>half-adders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full-adders</a:t>
            </a:r>
            <a:r>
              <a:rPr lang="en-US" sz="2000" dirty="0"/>
              <a:t> operate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Appreciate how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counters</a:t>
            </a:r>
            <a:r>
              <a:rPr lang="en-US" sz="2000" dirty="0"/>
              <a:t> are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digital circuits using matrix algebra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 gates via their </a:t>
            </a:r>
            <a:r>
              <a:rPr lang="en-US" sz="2000" i="1" dirty="0"/>
              <a:t>action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Combine multiple inputs using the </a:t>
            </a:r>
            <a:r>
              <a:rPr lang="en-US" sz="2000" b="1" dirty="0"/>
              <a:t>tensor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 of 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Simply invert both inputs and the output!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out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that represent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73" y="2152864"/>
            <a:ext cx="3901117" cy="2925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5297B-F5C4-73F1-7D2E-BAB8A8D192AE}"/>
              </a:ext>
            </a:extLst>
          </p:cNvPr>
          <p:cNvSpPr/>
          <p:nvPr/>
        </p:nvSpPr>
        <p:spPr>
          <a:xfrm>
            <a:off x="4075660" y="2464397"/>
            <a:ext cx="221707" cy="1811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C3C2E-9DA0-9154-6E2D-A02FE9B5BDA9}"/>
              </a:ext>
            </a:extLst>
          </p:cNvPr>
          <p:cNvSpPr/>
          <p:nvPr/>
        </p:nvSpPr>
        <p:spPr>
          <a:xfrm>
            <a:off x="2871787" y="4186238"/>
            <a:ext cx="309719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49A438-C5A9-E1F3-39F8-781C973E92D9}"/>
              </a:ext>
            </a:extLst>
          </p:cNvPr>
          <p:cNvCxnSpPr>
            <a:stCxn id="16" idx="2"/>
            <a:endCxn id="18" idx="2"/>
          </p:cNvCxnSpPr>
          <p:nvPr/>
        </p:nvCxnSpPr>
        <p:spPr>
          <a:xfrm rot="5400000">
            <a:off x="5646372" y="1289084"/>
            <a:ext cx="573250" cy="5812700"/>
          </a:xfrm>
          <a:prstGeom prst="bentConnector3">
            <a:avLst>
              <a:gd name="adj1" fmla="val 2743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6079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Oracle Java Standard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EB909-1914-D838-3F98-7EC3FF0C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7" y="1622930"/>
            <a:ext cx="7030386" cy="4869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1580733" y="5829873"/>
            <a:ext cx="396407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2099611" y="5829873"/>
            <a:ext cx="48801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3140438" y="2218545"/>
            <a:ext cx="554636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A13E0-72DA-F8DD-EF0C-3E5A34BA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54641"/>
            <a:ext cx="7797517" cy="3224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Microsoft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54050" y="2317750"/>
            <a:ext cx="396745" cy="17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964169" y="5035969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050795" y="1558978"/>
            <a:ext cx="704241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https://www.oracle.com/java/technologies/downloads/#jdk18-windows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E9108-0EFC-A21A-09E2-A6962D2C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57144"/>
            <a:ext cx="7784129" cy="3532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60401" y="2295525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941684" y="4653145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941684" y="5388239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https://www.oracle.com/java/technologies/downloads/#jdk18-mac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89247-3676-F680-5124-4550B2D8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" y="1609445"/>
            <a:ext cx="7210269" cy="4559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1170066" y="3049756"/>
            <a:ext cx="684133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439513" y="2539531"/>
            <a:ext cx="742743" cy="68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7420131" y="5403229"/>
            <a:ext cx="659568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77A0367-5669-C62D-DD6F-365B7D1A0D3E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1854199" y="3137069"/>
            <a:ext cx="1956686" cy="87311"/>
          </a:xfrm>
          <a:prstGeom prst="bentConnector4">
            <a:avLst>
              <a:gd name="adj1" fmla="val 28252"/>
              <a:gd name="adj2" fmla="val 542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E5C44DD-4269-D962-1C1E-8FE71623B6E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182256" y="2881956"/>
            <a:ext cx="3237875" cy="2652437"/>
          </a:xfrm>
          <a:prstGeom prst="bentConnector3">
            <a:avLst>
              <a:gd name="adj1" fmla="val 321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4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206573-D272-F0D0-319B-A2C8CA9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2" y="1690689"/>
            <a:ext cx="7438095" cy="3790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Ubuntu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4183013" y="2303547"/>
            <a:ext cx="2854869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050795" y="1558978"/>
            <a:ext cx="704241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https://github.com/hneemann/Digital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1111536" y="3515689"/>
            <a:ext cx="6981669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https://github.com/hneemann/Digital/releases/latest/download/Digital.zip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350895"/>
            <a:ext cx="3205631" cy="1671403"/>
          </a:xfrm>
          <a:prstGeom prst="wedgeRoundRectCallout">
            <a:avLst>
              <a:gd name="adj1" fmla="val 34159"/>
              <a:gd name="adj2" fmla="val -85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subfolder in your </a:t>
            </a:r>
            <a:r>
              <a:rPr lang="en-US" b="1" dirty="0"/>
              <a:t>$HOME</a:t>
            </a:r>
            <a:r>
              <a:rPr lang="en-US" dirty="0"/>
              <a:t> folder called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Digital</a:t>
            </a:r>
            <a:r>
              <a:rPr lang="en-US" dirty="0"/>
              <a:t> and extract the ZIP file contents that new subfolder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064C10-92F5-505C-1FCA-A4C1322F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4642065"/>
            <a:ext cx="7419048" cy="1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" y="1569433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85218" y="3475287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84" y="2202581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5183578" y="3959427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CB5D-48DF-09C2-FAC4-AB39FB9CDCFA}"/>
              </a:ext>
            </a:extLst>
          </p:cNvPr>
          <p:cNvSpPr/>
          <p:nvPr/>
        </p:nvSpPr>
        <p:spPr>
          <a:xfrm>
            <a:off x="4833806" y="5440904"/>
            <a:ext cx="1859301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2971090" y="31897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6035455" y="325641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FFA63-461B-D18E-CD4A-8F6CAAAD2FC2}"/>
              </a:ext>
            </a:extLst>
          </p:cNvPr>
          <p:cNvGrpSpPr/>
          <p:nvPr/>
        </p:nvGrpSpPr>
        <p:grpSpPr>
          <a:xfrm>
            <a:off x="5022384" y="515542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4989B4-D6D7-96D1-4FA9-AFC906C1D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90473-3325-AC49-BB78-D21ED43096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19B9B-1A85-4102-4314-EA80311F11B9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0CE92-E4AA-3BE8-1687-F0802911CF3D}"/>
              </a:ext>
            </a:extLst>
          </p:cNvPr>
          <p:cNvSpPr/>
          <p:nvPr/>
        </p:nvSpPr>
        <p:spPr>
          <a:xfrm>
            <a:off x="3327885" y="1848086"/>
            <a:ext cx="641660" cy="259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69ED01-D7E4-E65E-784E-DFDB3000A8D3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55357" y="1805218"/>
            <a:ext cx="129660" cy="21539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8CD3C-5FD7-0479-483F-D1ED3F2BCD58}"/>
              </a:ext>
            </a:extLst>
          </p:cNvPr>
          <p:cNvSpPr/>
          <p:nvPr/>
        </p:nvSpPr>
        <p:spPr>
          <a:xfrm>
            <a:off x="3327884" y="3297563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C820BDB-2AA4-62CD-0879-E1EF34AD030D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H="1">
            <a:off x="3327884" y="1767254"/>
            <a:ext cx="91903" cy="1611142"/>
          </a:xfrm>
          <a:prstGeom prst="bentConnector5">
            <a:avLst>
              <a:gd name="adj1" fmla="val -248741"/>
              <a:gd name="adj2" fmla="val 50000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121B1C-A7A4-4E8A-BB71-D10AA2E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" y="1528345"/>
            <a:ext cx="4838398" cy="246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23685-84AF-4C31-A7E7-29DBAF2E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873679" y="23248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7112286" y="263881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45662" y="345148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317630" y="395391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571290" y="44197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7410262" y="457807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B6E9A-F561-44AE-9BC0-AA66F41E0782}"/>
              </a:ext>
            </a:extLst>
          </p:cNvPr>
          <p:cNvGrpSpPr/>
          <p:nvPr/>
        </p:nvGrpSpPr>
        <p:grpSpPr>
          <a:xfrm>
            <a:off x="7201294" y="474613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5632B-DDC4-4F32-AFC8-C3B54FC927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9D8AC0-42A2-471C-8C08-A901CFDB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86363" y="6084641"/>
            <a:ext cx="2307431" cy="1489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097B5-5FE1-00C3-216B-FC06C0A4BC64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AAAA8-DF1E-A10A-1925-A8D4630BBF83}"/>
              </a:ext>
            </a:extLst>
          </p:cNvPr>
          <p:cNvSpPr/>
          <p:nvPr/>
        </p:nvSpPr>
        <p:spPr>
          <a:xfrm>
            <a:off x="3327884" y="2331244"/>
            <a:ext cx="614597" cy="2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5DB707-8258-09AA-C40C-8B3D7326B3E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27884" y="1767254"/>
            <a:ext cx="91903" cy="698177"/>
          </a:xfrm>
          <a:prstGeom prst="bentConnector5">
            <a:avLst>
              <a:gd name="adj1" fmla="val -248741"/>
              <a:gd name="adj2" fmla="val 46179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B467E-48B8-71A3-EE8F-3F54E3B35970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EB352-97D2-F16A-93D1-B09A573E7341}"/>
              </a:ext>
            </a:extLst>
          </p:cNvPr>
          <p:cNvSpPr/>
          <p:nvPr/>
        </p:nvSpPr>
        <p:spPr>
          <a:xfrm>
            <a:off x="3327884" y="2281238"/>
            <a:ext cx="61459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8DB73A-31C8-A626-A7CE-1597DEAF74A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H="1">
            <a:off x="3327884" y="1767254"/>
            <a:ext cx="91903" cy="604472"/>
          </a:xfrm>
          <a:prstGeom prst="bentConnector5">
            <a:avLst>
              <a:gd name="adj1" fmla="val -248741"/>
              <a:gd name="adj2" fmla="val 49201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832AC-C69B-F231-39FF-5977CF6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3" y="1537542"/>
            <a:ext cx="4862562" cy="2397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9EBF20-B7BD-437E-B267-8BD4491E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7116218" y="230567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972617" y="27971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992236" y="29534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797314" y="3290851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08387" y="344479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235752" y="392354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71373" y="5267679"/>
            <a:ext cx="2365283" cy="1710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C5EB2-5A49-9CBF-3D47-F3CF2718682F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C5D95-208A-CDC8-CC1E-CD70C31BCF8B}"/>
              </a:ext>
            </a:extLst>
          </p:cNvPr>
          <p:cNvSpPr/>
          <p:nvPr/>
        </p:nvSpPr>
        <p:spPr>
          <a:xfrm>
            <a:off x="3344553" y="1984590"/>
            <a:ext cx="646422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6EC94C9-599D-4AFD-E775-4BD975A513CD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15025" y="1845550"/>
            <a:ext cx="226992" cy="2320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FEBC-45C7-4BA4-9648-F2380FA5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79" y="1667839"/>
            <a:ext cx="5754643" cy="33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53883" y="2621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11309" y="28515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5723" y="37887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904447" y="402545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1730338" y="4473200"/>
            <a:ext cx="3440570" cy="4542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E646A-8BB8-4CFA-8EFC-435D5815706A}"/>
              </a:ext>
            </a:extLst>
          </p:cNvPr>
          <p:cNvSpPr txBox="1"/>
          <p:nvPr/>
        </p:nvSpPr>
        <p:spPr>
          <a:xfrm>
            <a:off x="1570854" y="5320619"/>
            <a:ext cx="60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Knowing how to represent the decimal numbers </a:t>
            </a:r>
            <a:r>
              <a:rPr lang="en-US" sz="2400" b="1" dirty="0"/>
              <a:t>0</a:t>
            </a:r>
            <a:r>
              <a:rPr lang="en-US" sz="2400" dirty="0"/>
              <a:t> to </a:t>
            </a:r>
            <a:r>
              <a:rPr lang="en-US" sz="2400" b="1" dirty="0"/>
              <a:t>255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FF0000"/>
                </a:solidFill>
              </a:rPr>
              <a:t>binary</a:t>
            </a:r>
            <a:r>
              <a:rPr lang="en-US" sz="2400" dirty="0"/>
              <a:t> (base 2) is very useful in </a:t>
            </a:r>
            <a:r>
              <a:rPr lang="en-US" sz="2400" i="1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967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lines,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the classical </a:t>
            </a:r>
            <a:r>
              <a:rPr lang="en-US" sz="2400" b="1" dirty="0">
                <a:solidFill>
                  <a:srgbClr val="00B050"/>
                </a:solidFill>
              </a:rPr>
              <a:t>bits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and </a:t>
            </a:r>
            <a:r>
              <a:rPr lang="en-US" sz="2400" b="1" dirty="0"/>
              <a:t>1</a:t>
            </a:r>
            <a:r>
              <a:rPr lang="en-US" sz="2400" dirty="0"/>
              <a:t> as (2 x 1)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represent classical logic </a:t>
            </a:r>
            <a:r>
              <a:rPr lang="en-US" sz="2400" b="1" dirty="0">
                <a:solidFill>
                  <a:srgbClr val="00B050"/>
                </a:solidFill>
              </a:rPr>
              <a:t>gates</a:t>
            </a:r>
            <a:r>
              <a:rPr lang="en-US" sz="2400" dirty="0"/>
              <a:t> as </a:t>
            </a:r>
            <a:r>
              <a:rPr lang="en-US" sz="2400" b="1" dirty="0"/>
              <a:t>matrices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C32A5-DF78-4E58-AF0C-48F14399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2" y="4519583"/>
            <a:ext cx="1763280" cy="111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B001-4843-4D50-98A6-797737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9" y="4519583"/>
            <a:ext cx="2467094" cy="111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FAAF1-1769-43D2-B449-F46D2BD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40" y="4519583"/>
            <a:ext cx="2286429" cy="1115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/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/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apply a </a:t>
            </a:r>
            <a:r>
              <a:rPr lang="en-US" sz="2400" b="1" dirty="0"/>
              <a:t>NOT</a:t>
            </a:r>
            <a:r>
              <a:rPr lang="en-US" sz="2400" dirty="0"/>
              <a:t> gate to </a:t>
            </a:r>
            <a:r>
              <a:rPr lang="en-US" sz="2400" b="1" dirty="0"/>
              <a:t>bit</a:t>
            </a:r>
            <a:r>
              <a:rPr lang="en-US" sz="2400" dirty="0"/>
              <a:t> via matrix </a:t>
            </a:r>
            <a:r>
              <a:rPr lang="en-US" sz="2400" i="1" dirty="0"/>
              <a:t>multiplication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the classical AND and OR gates require </a:t>
            </a:r>
            <a:r>
              <a:rPr lang="en-US" sz="2400" u="sng" dirty="0"/>
              <a:t>two</a:t>
            </a:r>
            <a:r>
              <a:rPr lang="en-US" sz="2400" dirty="0"/>
              <a:t> inputs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Represented as matrices, the AND gate and OR gate each have a shape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4</a:t>
            </a:r>
            <a:r>
              <a:rPr lang="en-US" sz="2000" dirty="0"/>
              <a:t> and therefore must act on a vector of shape </a:t>
            </a:r>
            <a:r>
              <a:rPr lang="en-US" sz="2000" b="1" dirty="0"/>
              <a:t>4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matrix multiplication will produce a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  <a:r>
              <a:rPr lang="en-US" sz="2000" dirty="0"/>
              <a:t>, which is a classic bit vector, matching the fact those two gates each have </a:t>
            </a:r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dirty="0"/>
              <a:t> output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79075-E5ED-4EB5-91D5-027BDF2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89" y="2587827"/>
            <a:ext cx="2276780" cy="123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B30E8-1E24-4B6D-956F-FB1633F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0" y="2587827"/>
            <a:ext cx="2276780" cy="123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1DE9-56C6-40D8-9615-586951B88038}"/>
              </a:ext>
            </a:extLst>
          </p:cNvPr>
          <p:cNvSpPr txBox="1"/>
          <p:nvPr/>
        </p:nvSpPr>
        <p:spPr>
          <a:xfrm>
            <a:off x="1980142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8983E-CBAE-46DC-B8BA-DD7B8325DAE9}"/>
              </a:ext>
            </a:extLst>
          </p:cNvPr>
          <p:cNvSpPr txBox="1"/>
          <p:nvPr/>
        </p:nvSpPr>
        <p:spPr>
          <a:xfrm>
            <a:off x="278682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CA2C-B55D-40CC-9F3E-D5463AA67B9A}"/>
              </a:ext>
            </a:extLst>
          </p:cNvPr>
          <p:cNvSpPr txBox="1"/>
          <p:nvPr/>
        </p:nvSpPr>
        <p:spPr>
          <a:xfrm>
            <a:off x="355048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A3C7-A028-436F-9504-8EBA6E7380DF}"/>
              </a:ext>
            </a:extLst>
          </p:cNvPr>
          <p:cNvSpPr txBox="1"/>
          <p:nvPr/>
        </p:nvSpPr>
        <p:spPr>
          <a:xfrm>
            <a:off x="4988833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FF5F5-A6E5-4F04-ADC8-CC33CBC85CC9}"/>
              </a:ext>
            </a:extLst>
          </p:cNvPr>
          <p:cNvSpPr txBox="1"/>
          <p:nvPr/>
        </p:nvSpPr>
        <p:spPr>
          <a:xfrm>
            <a:off x="579551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299AE-8AAB-4A51-9FA2-2700E6FEE634}"/>
              </a:ext>
            </a:extLst>
          </p:cNvPr>
          <p:cNvSpPr txBox="1"/>
          <p:nvPr/>
        </p:nvSpPr>
        <p:spPr>
          <a:xfrm>
            <a:off x="655917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5D4C4-BA6B-4050-9902-5AAB7E9EC448}"/>
              </a:ext>
            </a:extLst>
          </p:cNvPr>
          <p:cNvSpPr txBox="1"/>
          <p:nvPr/>
        </p:nvSpPr>
        <p:spPr>
          <a:xfrm>
            <a:off x="1980142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7DA01-DEAF-43B3-88CC-5232DBFFC545}"/>
              </a:ext>
            </a:extLst>
          </p:cNvPr>
          <p:cNvSpPr txBox="1"/>
          <p:nvPr/>
        </p:nvSpPr>
        <p:spPr>
          <a:xfrm>
            <a:off x="2657957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63D2-8759-42D4-93A5-5EC6F7957C35}"/>
              </a:ext>
            </a:extLst>
          </p:cNvPr>
          <p:cNvSpPr txBox="1"/>
          <p:nvPr/>
        </p:nvSpPr>
        <p:spPr>
          <a:xfrm>
            <a:off x="3424985" y="3756364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</p:spTree>
    <p:extLst>
      <p:ext uri="{BB962C8B-B14F-4D97-AF65-F5344CB8AC3E}">
        <p14:creationId xmlns:p14="http://schemas.microsoft.com/office/powerpoint/2010/main" val="1622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0" grpId="0"/>
      <p:bldP spid="21" grpId="0"/>
      <p:bldP spid="22" grpId="0"/>
      <p:bldP spid="15" grpId="0"/>
      <p:bldP spid="23" grpId="0"/>
      <p:bldP spid="2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07D38-CE8F-4F1C-906C-4DA68FC0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1427363"/>
            <a:ext cx="3798884" cy="49702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5D072-EEAD-4D5C-BEED-66DF0FDEDF43}"/>
              </a:ext>
            </a:extLst>
          </p:cNvPr>
          <p:cNvSpPr/>
          <p:nvPr/>
        </p:nvSpPr>
        <p:spPr>
          <a:xfrm>
            <a:off x="1047136" y="3775588"/>
            <a:ext cx="272846" cy="29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895C4-6F37-4A49-ABC3-6A47BC00F2B4}"/>
              </a:ext>
            </a:extLst>
          </p:cNvPr>
          <p:cNvSpPr txBox="1"/>
          <p:nvPr/>
        </p:nvSpPr>
        <p:spPr>
          <a:xfrm>
            <a:off x="985984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can be written as the </a:t>
            </a:r>
            <a:r>
              <a:rPr lang="en-US" b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0070C0"/>
                </a:solidFill>
              </a:rPr>
              <a:t>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/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782CBF-5B83-4F4B-93B8-60E17FB25D55}"/>
              </a:ext>
            </a:extLst>
          </p:cNvPr>
          <p:cNvSpPr txBox="1"/>
          <p:nvPr/>
        </p:nvSpPr>
        <p:spPr>
          <a:xfrm>
            <a:off x="5361960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</a:t>
            </a:r>
            <a:r>
              <a:rPr lang="en-US" b="1" dirty="0"/>
              <a:t>cannot</a:t>
            </a:r>
            <a:r>
              <a:rPr lang="en-US" dirty="0"/>
              <a:t> be written as the </a:t>
            </a:r>
            <a:r>
              <a:rPr lang="en-US" i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FF0000"/>
                </a:solidFill>
              </a:rPr>
              <a:t>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/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There are no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that will produce the required vector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blipFill>
                <a:blip r:embed="rId4"/>
                <a:stretch>
                  <a:fillRect l="-496" t="-4717" r="-49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12" grpId="0"/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429000"/>
            <a:ext cx="5397910" cy="2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62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36"/>
          <a:stretch/>
        </p:blipFill>
        <p:spPr>
          <a:xfrm>
            <a:off x="1297857" y="3333215"/>
            <a:ext cx="818536" cy="247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5D53-71B1-426D-BE3A-9C27F218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44" y="3248807"/>
            <a:ext cx="6341806" cy="256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87D11-0C9B-4DD5-AD60-8132ED2E3FAB}"/>
              </a:ext>
            </a:extLst>
          </p:cNvPr>
          <p:cNvSpPr txBox="1"/>
          <p:nvPr/>
        </p:nvSpPr>
        <p:spPr>
          <a:xfrm>
            <a:off x="1297857" y="4795498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6 x 6</a:t>
            </a:r>
          </a:p>
        </p:txBody>
      </p:sp>
    </p:spTree>
    <p:extLst>
      <p:ext uri="{BB962C8B-B14F-4D97-AF65-F5344CB8AC3E}">
        <p14:creationId xmlns:p14="http://schemas.microsoft.com/office/powerpoint/2010/main" val="1494552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/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/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/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F70A3EA-B56E-4191-9BC1-AD542E391BA9}"/>
              </a:ext>
            </a:extLst>
          </p:cNvPr>
          <p:cNvGrpSpPr/>
          <p:nvPr/>
        </p:nvGrpSpPr>
        <p:grpSpPr>
          <a:xfrm>
            <a:off x="3497826" y="1398216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7A7C86-636A-41AD-A9D6-093C9B5E4852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CCF1E-EECA-4EE6-91B3-0B28D31D6B61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8BB34-F717-4151-92EA-72131C4051F8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3DAF61-3DBB-439D-823D-AFA8543B066C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720A1B-E2C8-4087-B7B0-F5390DAB7954}"/>
              </a:ext>
            </a:extLst>
          </p:cNvPr>
          <p:cNvGrpSpPr/>
          <p:nvPr/>
        </p:nvGrpSpPr>
        <p:grpSpPr>
          <a:xfrm>
            <a:off x="3497826" y="2737337"/>
            <a:ext cx="3929830" cy="1105808"/>
            <a:chOff x="3497826" y="2737337"/>
            <a:chExt cx="3929830" cy="110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/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66E509-0BB6-47B0-8904-88B0A672524B}"/>
                </a:ext>
              </a:extLst>
            </p:cNvPr>
            <p:cNvGrpSpPr/>
            <p:nvPr/>
          </p:nvGrpSpPr>
          <p:grpSpPr>
            <a:xfrm>
              <a:off x="4896465" y="2737337"/>
              <a:ext cx="919316" cy="372213"/>
              <a:chOff x="4896465" y="1398216"/>
              <a:chExt cx="919316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2FE7B8-D0BE-4A34-813B-0BEE15762E40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46B8A-E01A-49F5-9230-D9F422FD8FE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389437-4C59-4C34-A8C5-C636EA207A0E}"/>
                </a:ext>
              </a:extLst>
            </p:cNvPr>
            <p:cNvSpPr txBox="1"/>
            <p:nvPr/>
          </p:nvSpPr>
          <p:spPr>
            <a:xfrm>
              <a:off x="3497826" y="3151910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906E1-E8B7-4589-8E79-C8434DFB636A}"/>
              </a:ext>
            </a:extLst>
          </p:cNvPr>
          <p:cNvGrpSpPr/>
          <p:nvPr/>
        </p:nvGrpSpPr>
        <p:grpSpPr>
          <a:xfrm>
            <a:off x="3497826" y="4067802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3D3375-CE08-422F-AC7F-204FC9C6DB54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72171A-3EF7-4186-A03D-1D8F6AB12B3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E4C76-E14A-4105-8392-C0F5F37AFFE4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EE697-C4EB-42AC-9AFB-AF9C61BCE8A7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741324-63BD-42BA-BA04-91ED146DB826}"/>
              </a:ext>
            </a:extLst>
          </p:cNvPr>
          <p:cNvGrpSpPr/>
          <p:nvPr/>
        </p:nvGrpSpPr>
        <p:grpSpPr>
          <a:xfrm>
            <a:off x="3497825" y="5356998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90BFB-B7E1-487F-82DA-EDD52DBE54FA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B6566B-87A4-4D8A-B9ED-A8A7DF0EF09E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339239-ABE7-4894-B6ED-65CABE0066C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BBFF74-0911-4F8D-9CB5-30D2EDDCB9AB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/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blipFill>
                <a:blip r:embed="rId9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9347AF-5BA1-47DF-8FB5-B7BF21498BC0}"/>
              </a:ext>
            </a:extLst>
          </p:cNvPr>
          <p:cNvCxnSpPr>
            <a:cxnSpLocks/>
          </p:cNvCxnSpPr>
          <p:nvPr/>
        </p:nvCxnSpPr>
        <p:spPr>
          <a:xfrm flipH="1">
            <a:off x="7427656" y="162232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0D50C1-A71E-4BF6-8974-9C2242CBE639}"/>
              </a:ext>
            </a:extLst>
          </p:cNvPr>
          <p:cNvCxnSpPr>
            <a:cxnSpLocks/>
          </p:cNvCxnSpPr>
          <p:nvPr/>
        </p:nvCxnSpPr>
        <p:spPr>
          <a:xfrm flipH="1">
            <a:off x="7427656" y="323481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FB95D6-7AC0-4A40-A4B1-C62E979FA75C}"/>
              </a:ext>
            </a:extLst>
          </p:cNvPr>
          <p:cNvCxnSpPr>
            <a:cxnSpLocks/>
          </p:cNvCxnSpPr>
          <p:nvPr/>
        </p:nvCxnSpPr>
        <p:spPr>
          <a:xfrm flipH="1">
            <a:off x="7427656" y="4832567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04178B-425C-44DD-97B5-881A8EB4ECB9}"/>
              </a:ext>
            </a:extLst>
          </p:cNvPr>
          <p:cNvCxnSpPr>
            <a:cxnSpLocks/>
          </p:cNvCxnSpPr>
          <p:nvPr/>
        </p:nvCxnSpPr>
        <p:spPr>
          <a:xfrm flipH="1">
            <a:off x="7427656" y="6413090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/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/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/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/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EAFA0A-3490-F95F-43D2-1C25BB3C1161}"/>
              </a:ext>
            </a:extLst>
          </p:cNvPr>
          <p:cNvSpPr/>
          <p:nvPr/>
        </p:nvSpPr>
        <p:spPr>
          <a:xfrm>
            <a:off x="4950619" y="1767548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44A66E-3D2F-1876-C721-CF1CE0769F9E}"/>
              </a:ext>
            </a:extLst>
          </p:cNvPr>
          <p:cNvSpPr/>
          <p:nvPr/>
        </p:nvSpPr>
        <p:spPr>
          <a:xfrm>
            <a:off x="5571796" y="1784302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8AC625-0AE1-5A62-A525-E76B7937549A}"/>
              </a:ext>
            </a:extLst>
          </p:cNvPr>
          <p:cNvSpPr/>
          <p:nvPr/>
        </p:nvSpPr>
        <p:spPr>
          <a:xfrm>
            <a:off x="7135234" y="1502564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48B2E-E2F2-CB56-9B90-F5D373F325B5}"/>
              </a:ext>
            </a:extLst>
          </p:cNvPr>
          <p:cNvSpPr/>
          <p:nvPr/>
        </p:nvSpPr>
        <p:spPr>
          <a:xfrm>
            <a:off x="5571796" y="2040131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1137-B418-B9C4-3CDE-07EDB2969E84}"/>
              </a:ext>
            </a:extLst>
          </p:cNvPr>
          <p:cNvSpPr/>
          <p:nvPr/>
        </p:nvSpPr>
        <p:spPr>
          <a:xfrm>
            <a:off x="7135234" y="1770669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81507-FA05-4367-96F2-6F45BC83E107}"/>
              </a:ext>
            </a:extLst>
          </p:cNvPr>
          <p:cNvSpPr/>
          <p:nvPr/>
        </p:nvSpPr>
        <p:spPr>
          <a:xfrm>
            <a:off x="4950618" y="2032723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D096C-B27F-DA55-2AB1-7C45BAD4FEE0}"/>
              </a:ext>
            </a:extLst>
          </p:cNvPr>
          <p:cNvSpPr/>
          <p:nvPr/>
        </p:nvSpPr>
        <p:spPr>
          <a:xfrm>
            <a:off x="7135234" y="2023377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FC944-44E3-1973-2626-13547DC46F81}"/>
              </a:ext>
            </a:extLst>
          </p:cNvPr>
          <p:cNvSpPr/>
          <p:nvPr/>
        </p:nvSpPr>
        <p:spPr>
          <a:xfrm>
            <a:off x="5571796" y="1784301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/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/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/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/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49" grpId="0"/>
      <p:bldP spid="50" grpId="0"/>
      <p:bldP spid="51" grpId="0"/>
      <p:bldP spid="5" grpId="0" animBg="1"/>
      <p:bldP spid="5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9" grpId="0"/>
      <p:bldP spid="60" grpId="0"/>
      <p:bldP spid="6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0B61-9C49-4E78-8DAE-20D69D8AD245}"/>
              </a:ext>
            </a:extLst>
          </p:cNvPr>
          <p:cNvGrpSpPr/>
          <p:nvPr/>
        </p:nvGrpSpPr>
        <p:grpSpPr>
          <a:xfrm>
            <a:off x="2607085" y="3582799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0C0E5-141A-4AC7-91F5-67D9CBC2D4D4}"/>
                </a:ext>
              </a:extLst>
            </p:cNvPr>
            <p:cNvGrpSpPr/>
            <p:nvPr/>
          </p:nvGrpSpPr>
          <p:grpSpPr>
            <a:xfrm>
              <a:off x="4890473" y="4067802"/>
              <a:ext cx="941801" cy="372213"/>
              <a:chOff x="4873980" y="1398216"/>
              <a:chExt cx="941801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61AA7D-7926-4C9F-80BE-211471AF2416}"/>
                  </a:ext>
                </a:extLst>
              </p:cNvPr>
              <p:cNvSpPr txBox="1"/>
              <p:nvPr/>
            </p:nvSpPr>
            <p:spPr>
              <a:xfrm>
                <a:off x="4873980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26989-A5E7-44EF-A5DF-51EA6CC5F0B1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30DF2-D71D-4DB1-BB1F-3E5A4FE085CE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∗0+0∗0+0∗1+1∗0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70286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7603</TotalTime>
  <Words>3096</Words>
  <Application>Microsoft Office PowerPoint</Application>
  <PresentationFormat>On-screen Show (4:3)</PresentationFormat>
  <Paragraphs>670</Paragraphs>
  <Slides>119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21 – Goals</vt:lpstr>
      <vt:lpstr>Base Conversion – Binary to Decimal</vt:lpstr>
      <vt:lpstr>Base Conversion – Decimal to Binary</vt:lpstr>
      <vt:lpstr>Run Cell 1 – base_conversion.ipynb</vt:lpstr>
      <vt:lpstr>Run Cell 2 – base_conversion.ipynb</vt:lpstr>
      <vt:lpstr>Run Cell 3 – base_conversion.ipynb</vt:lpstr>
      <vt:lpstr>George Boole (1815 – 1864)</vt:lpstr>
      <vt:lpstr>Boolean Logic Gates</vt:lpstr>
      <vt:lpstr>Boolean Logic Gates</vt:lpstr>
      <vt:lpstr>Boolean Logic Gates</vt:lpstr>
      <vt:lpstr>Chaining Logic Gates</vt:lpstr>
      <vt:lpstr>Truth Tables</vt:lpstr>
      <vt:lpstr>Wire Overlap vs. Intersection</vt:lpstr>
      <vt:lpstr>XOR Gate</vt:lpstr>
      <vt:lpstr>NAND and NOR Gates</vt:lpstr>
      <vt:lpstr>Multi-Input Gates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Reading 3 bits from a 4 address memory</vt:lpstr>
      <vt:lpstr>A Computer = An Adder with Memory</vt:lpstr>
      <vt:lpstr>Apollo Guidance Computer</vt:lpstr>
      <vt:lpstr>Apollo Guidance Computer</vt:lpstr>
      <vt:lpstr>Digital Logical Simulator</vt:lpstr>
      <vt:lpstr>Install Oracle Java Standard Edition</vt:lpstr>
      <vt:lpstr>Oracle Java SE – Microsoft Windows</vt:lpstr>
      <vt:lpstr>Oracle Java SE – Apple macOS</vt:lpstr>
      <vt:lpstr>Oracle Java SE – Apple macOS</vt:lpstr>
      <vt:lpstr>Oracle Java SE – Ubuntu Linux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Draw Bounding Rectangle to Select Wire(s)</vt:lpstr>
      <vt:lpstr>Draw Bounding Rectangle to Select Wire(s)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Boolean Logic Gates As Matrices</vt:lpstr>
      <vt:lpstr>Boolean Logic Gates As Matrices</vt:lpstr>
      <vt:lpstr>Tensor Products</vt:lpstr>
      <vt:lpstr>Tensor Products</vt:lpstr>
      <vt:lpstr>Tensor Products</vt:lpstr>
      <vt:lpstr>Tensor Products</vt:lpstr>
      <vt:lpstr>Tensor Products</vt:lpstr>
      <vt:lpstr>Boolean Logic Gates As Matrices</vt:lpstr>
      <vt:lpstr>Boolean Logic Gates As Matrices</vt:lpstr>
      <vt:lpstr>Boolean Logic Gates As Matrices</vt:lpstr>
      <vt:lpstr>Boolean Logic Gates As Matrices</vt:lpstr>
      <vt:lpstr>Boolean Logic Gates As Matrices</vt:lpstr>
      <vt:lpstr>Run Cell 1 – gate_matrices.ipynb</vt:lpstr>
      <vt:lpstr>Run Cell 2 – gate_matrices.ipynb</vt:lpstr>
      <vt:lpstr>Run Cell 3 – gate_matrices.ipynb</vt:lpstr>
      <vt:lpstr>Run Cell 4 – gate_matrices.ipynb</vt:lpstr>
      <vt:lpstr>Run Cell 5 – gate_matrices.ipynb</vt:lpstr>
      <vt:lpstr>Run Cell 6 – gate_matrices.ipynb</vt:lpstr>
      <vt:lpstr>Simulating a Simple Circuit Using Matrices</vt:lpstr>
      <vt:lpstr>Run Cell 1 – simple_circuit.ipynb</vt:lpstr>
      <vt:lpstr>Run Cell 2 – simple_circuit.ipynb</vt:lpstr>
      <vt:lpstr>Run Cell 3 – simple_circuit.ipynb</vt:lpstr>
      <vt:lpstr>Run Cell 3 – simple_circuit.ipynb</vt:lpstr>
      <vt:lpstr>Session 21 – Know You Know…</vt:lpstr>
      <vt:lpstr>Session 21 – Know You Know…</vt:lpstr>
      <vt:lpstr>Task 21-01</vt:lpstr>
      <vt:lpstr>Task 21-02</vt:lpstr>
      <vt:lpstr>Task 21-03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865</cp:revision>
  <cp:lastPrinted>2022-06-26T03:17:20Z</cp:lastPrinted>
  <dcterms:created xsi:type="dcterms:W3CDTF">2014-09-21T17:58:26Z</dcterms:created>
  <dcterms:modified xsi:type="dcterms:W3CDTF">2022-07-07T02:54:11Z</dcterms:modified>
</cp:coreProperties>
</file>